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9" r:id="rId8"/>
    <p:sldId id="271" r:id="rId9"/>
    <p:sldId id="258" r:id="rId10"/>
    <p:sldId id="270" r:id="rId11"/>
    <p:sldId id="272" r:id="rId12"/>
    <p:sldId id="273" r:id="rId13"/>
    <p:sldId id="277" r:id="rId14"/>
    <p:sldId id="278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1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170E-4D5A-4C37-A3C0-9001AC16E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051F4-AA25-4E08-8E28-F7A6A5CAF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0CF6B-815C-4128-AF41-91879577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0A44F-3302-493B-B0C1-5B4C1D03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7D059-475A-480D-BE8A-1232463E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EE55-C494-42AA-90F8-7417D2FC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F25F4-21D6-4008-82FB-84ADA1E06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78984-3A97-451D-BC38-65924596E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ED66C-895C-4F79-88AC-6AAAD3334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624EA-AABF-4D7B-905F-00E0DBF3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BE2303-39A7-42F4-AA46-0FC699A1F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65FB1-9686-47B1-BC80-2C80294A7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8CFC6-E597-46D8-B7C3-18EAB4EDA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96F3-5C2A-4D6C-85B9-87CE749B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3A329-BF09-40F6-8B08-216BD7B7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0FD7-8F7D-4772-829B-E0CA79CE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8694-8A35-48F0-A1E0-72CB70DC5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DA372-8071-44EE-99DE-BAFA4EFF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6D739-E15A-4AB9-A10C-9714BDB4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5759D-4AD5-4AA3-A513-B0CC3D1F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8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25DB-3CFF-42A2-83EA-22ACB20D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12C93-3A44-4875-91ED-718089BF3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D2A1F-DB48-474B-A58A-AB9DCD74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975C4-54C6-4710-A6EB-82FD34EE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F1C42-675C-4834-B190-E958F83E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71DA-01C0-4B70-A974-D89CB4FD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AA2F-DD63-4ABD-9564-ACEEB0639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275B3-DD7D-49D1-8886-C9E06F594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CE399-6789-4551-B3B0-3B2F545C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67734-CC03-4441-8E74-F434A5E15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3BF0E-647A-4A9E-941B-766140FF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9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6C96-5EA0-47CC-B0A4-F3D29B57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5929D-CF8B-4338-BAC6-DDE80E6F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C4C8A-0E66-4EC1-A8E1-92BC94F96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38E60-0278-4664-9C00-42E1F9D8F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7C713-2EA1-4FC6-8FD8-F8C3AC33C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92E99-B44C-45B1-949B-884BC806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F5918-69C2-4420-B9F7-D1596566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4DCC6D-5A21-4006-871A-F7198657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7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C6E0-3903-494C-8D8F-157024C9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1E1C-0B01-4E64-86BE-12960167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73CAF-AA87-4865-AA1E-BDE64562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3558A-6AB3-499A-8E7F-93E7EAF2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3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4231E-B737-42F3-962C-714E99B2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FF1A3-9997-45F5-8878-A32B68679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9A17-CE1C-4646-8F30-C6CE5540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912E-FBB4-4123-81A7-4641582B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CDE6-D61D-4E30-9C23-F958B35FA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81585-69E2-4D7E-9EDA-B28BD6600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99AC7-7436-4C5C-B041-396A9080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376CE-7F5B-4C9E-BB22-901CEB22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EF78E-74BA-4C73-8DF5-B46B419D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3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FA3E-F201-43C9-B9CF-3AA69E69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4C5CD-07BC-4802-AD24-01B9A1EFF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46504-96AF-4231-9563-8DF5E40A7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0142C-0D38-482D-8734-3C83E1D5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925E8-A0F4-4DA3-9D04-21A1E6D5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817E-D739-4DBA-8042-8561BC0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4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3FDEC-060E-4073-94EE-7F6C40F6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8F3CA-4E31-43BA-BB2A-E2724FA6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78C4-E580-48A9-8289-D6A16C358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B0C5B-C5F7-4369-90BF-DD12DCB5B75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C270D-D18B-470A-B2B8-5496CA758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BAD47-9655-4789-8CF9-6BFD1138F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BB001-013A-41E0-B418-C4FB8DC4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1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09B1-1719-46F1-82F8-191F79DD2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5904A-7E2F-4AF0-9DBB-5DA7056EA5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McAvoy – in Partnership with Blur-de-blur team</a:t>
            </a:r>
          </a:p>
          <a:p>
            <a:r>
              <a:rPr lang="en-US" dirty="0"/>
              <a:t>2020.12.10</a:t>
            </a:r>
          </a:p>
        </p:txBody>
      </p:sp>
    </p:spTree>
    <p:extLst>
      <p:ext uri="{BB962C8B-B14F-4D97-AF65-F5344CB8AC3E}">
        <p14:creationId xmlns:p14="http://schemas.microsoft.com/office/powerpoint/2010/main" val="306627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0962-E3D7-44E6-B4B0-5AE8C545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bound – 23,010,000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001B3E-7654-4C5B-A41D-B6B44FF84F8A}"/>
              </a:ext>
            </a:extLst>
          </p:cNvPr>
          <p:cNvSpPr/>
          <p:nvPr/>
        </p:nvSpPr>
        <p:spPr>
          <a:xfrm>
            <a:off x="1545222" y="1904035"/>
            <a:ext cx="8796760" cy="4259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A7B3E6-3529-464F-A149-EB8D1B9E1C4E}"/>
              </a:ext>
            </a:extLst>
          </p:cNvPr>
          <p:cNvSpPr/>
          <p:nvPr/>
        </p:nvSpPr>
        <p:spPr>
          <a:xfrm>
            <a:off x="1545220" y="190403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03BB55-4D20-4224-811E-3069D9CBF2B2}"/>
              </a:ext>
            </a:extLst>
          </p:cNvPr>
          <p:cNvSpPr/>
          <p:nvPr/>
        </p:nvSpPr>
        <p:spPr>
          <a:xfrm>
            <a:off x="2229572" y="190402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842B1-D404-46FB-855D-18B059A0721F}"/>
              </a:ext>
            </a:extLst>
          </p:cNvPr>
          <p:cNvSpPr/>
          <p:nvPr/>
        </p:nvSpPr>
        <p:spPr>
          <a:xfrm>
            <a:off x="1632031" y="19040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758E25-3AF4-4830-BCF7-7429F6DB060B}"/>
              </a:ext>
            </a:extLst>
          </p:cNvPr>
          <p:cNvSpPr/>
          <p:nvPr/>
        </p:nvSpPr>
        <p:spPr>
          <a:xfrm>
            <a:off x="1718840" y="19040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BFF70D-B368-4EF0-A825-8ACDAB9472BA}"/>
              </a:ext>
            </a:extLst>
          </p:cNvPr>
          <p:cNvSpPr/>
          <p:nvPr/>
        </p:nvSpPr>
        <p:spPr>
          <a:xfrm>
            <a:off x="1805649" y="190403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9F1C5D-1375-400B-B262-F8169CD51B57}"/>
              </a:ext>
            </a:extLst>
          </p:cNvPr>
          <p:cNvSpPr/>
          <p:nvPr/>
        </p:nvSpPr>
        <p:spPr>
          <a:xfrm>
            <a:off x="1892458" y="190402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E6667-278F-4D2C-A552-253F3E413027}"/>
              </a:ext>
            </a:extLst>
          </p:cNvPr>
          <p:cNvSpPr/>
          <p:nvPr/>
        </p:nvSpPr>
        <p:spPr>
          <a:xfrm>
            <a:off x="1979272" y="190402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1ADBA11-2512-4765-9E9A-EBFC4E13841A}"/>
              </a:ext>
            </a:extLst>
          </p:cNvPr>
          <p:cNvSpPr/>
          <p:nvPr/>
        </p:nvSpPr>
        <p:spPr>
          <a:xfrm>
            <a:off x="2074759" y="190403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EC1D7E-C973-4F97-A2D9-584AB420704C}"/>
              </a:ext>
            </a:extLst>
          </p:cNvPr>
          <p:cNvSpPr/>
          <p:nvPr/>
        </p:nvSpPr>
        <p:spPr>
          <a:xfrm>
            <a:off x="2161570" y="19040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935FACE-4801-4A1D-83B7-CE50C146BAA9}"/>
              </a:ext>
            </a:extLst>
          </p:cNvPr>
          <p:cNvSpPr/>
          <p:nvPr/>
        </p:nvSpPr>
        <p:spPr>
          <a:xfrm>
            <a:off x="2248379" y="19040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16FD75E-5630-45E7-B122-18033140CCA9}"/>
              </a:ext>
            </a:extLst>
          </p:cNvPr>
          <p:cNvSpPr/>
          <p:nvPr/>
        </p:nvSpPr>
        <p:spPr>
          <a:xfrm>
            <a:off x="2359784" y="19040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DF7655-1285-480A-89A7-10F7E5B74329}"/>
              </a:ext>
            </a:extLst>
          </p:cNvPr>
          <p:cNvSpPr/>
          <p:nvPr/>
        </p:nvSpPr>
        <p:spPr>
          <a:xfrm>
            <a:off x="2446598" y="19040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85B886-9CA4-424A-BCDA-76C54EF8FBE2}"/>
              </a:ext>
            </a:extLst>
          </p:cNvPr>
          <p:cNvSpPr/>
          <p:nvPr/>
        </p:nvSpPr>
        <p:spPr>
          <a:xfrm>
            <a:off x="2552216" y="19040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EC73A8-2ED7-45B6-B58B-5D17DA9587FF}"/>
              </a:ext>
            </a:extLst>
          </p:cNvPr>
          <p:cNvSpPr/>
          <p:nvPr/>
        </p:nvSpPr>
        <p:spPr>
          <a:xfrm>
            <a:off x="2672306" y="19039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647D5D-4511-4646-9DD9-95904D852126}"/>
              </a:ext>
            </a:extLst>
          </p:cNvPr>
          <p:cNvSpPr/>
          <p:nvPr/>
        </p:nvSpPr>
        <p:spPr>
          <a:xfrm>
            <a:off x="2777925" y="190394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018EBB-120D-49F3-83BB-4308B9A3D679}"/>
              </a:ext>
            </a:extLst>
          </p:cNvPr>
          <p:cNvSpPr/>
          <p:nvPr/>
        </p:nvSpPr>
        <p:spPr>
          <a:xfrm>
            <a:off x="2847371" y="190389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37E3A6-8B83-4FDF-AD01-7D5365B29833}"/>
              </a:ext>
            </a:extLst>
          </p:cNvPr>
          <p:cNvSpPr/>
          <p:nvPr/>
        </p:nvSpPr>
        <p:spPr>
          <a:xfrm>
            <a:off x="2922606" y="190389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49343B-4341-444C-8E7A-4BE972113B14}"/>
              </a:ext>
            </a:extLst>
          </p:cNvPr>
          <p:cNvSpPr/>
          <p:nvPr/>
        </p:nvSpPr>
        <p:spPr>
          <a:xfrm>
            <a:off x="2983373" y="19038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468B45-94FF-47EA-AFFB-FF60117D9F27}"/>
              </a:ext>
            </a:extLst>
          </p:cNvPr>
          <p:cNvSpPr/>
          <p:nvPr/>
        </p:nvSpPr>
        <p:spPr>
          <a:xfrm>
            <a:off x="3078866" y="190380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1963A-7A43-4432-A28A-8904D63DC1B2}"/>
              </a:ext>
            </a:extLst>
          </p:cNvPr>
          <p:cNvSpPr/>
          <p:nvPr/>
        </p:nvSpPr>
        <p:spPr>
          <a:xfrm>
            <a:off x="3159884" y="19037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1A8C35-1678-45A3-ACB3-C2BB871E6A1F}"/>
              </a:ext>
            </a:extLst>
          </p:cNvPr>
          <p:cNvSpPr/>
          <p:nvPr/>
        </p:nvSpPr>
        <p:spPr>
          <a:xfrm>
            <a:off x="3227164" y="190371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D1B4D66-98D8-44D5-9E5C-7B285AF4A2EB}"/>
              </a:ext>
            </a:extLst>
          </p:cNvPr>
          <p:cNvSpPr/>
          <p:nvPr/>
        </p:nvSpPr>
        <p:spPr>
          <a:xfrm>
            <a:off x="3309872" y="19036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227F91-F009-448E-AD50-8125F1D5C0AE}"/>
              </a:ext>
            </a:extLst>
          </p:cNvPr>
          <p:cNvSpPr/>
          <p:nvPr/>
        </p:nvSpPr>
        <p:spPr>
          <a:xfrm>
            <a:off x="3390894" y="19036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B4FDDE3-3BBB-4927-AE5E-1045A41AC33A}"/>
              </a:ext>
            </a:extLst>
          </p:cNvPr>
          <p:cNvSpPr/>
          <p:nvPr/>
        </p:nvSpPr>
        <p:spPr>
          <a:xfrm>
            <a:off x="3444912" y="19036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41B098-583B-4467-A18A-0136ED23E607}"/>
              </a:ext>
            </a:extLst>
          </p:cNvPr>
          <p:cNvSpPr/>
          <p:nvPr/>
        </p:nvSpPr>
        <p:spPr>
          <a:xfrm>
            <a:off x="3512672" y="19036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9DBCA2E-2A6F-4834-9497-5F2606D20902}"/>
              </a:ext>
            </a:extLst>
          </p:cNvPr>
          <p:cNvSpPr/>
          <p:nvPr/>
        </p:nvSpPr>
        <p:spPr>
          <a:xfrm>
            <a:off x="3578252" y="19036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FBBCF08-67C7-4DFF-A3B0-8362BABD976C}"/>
              </a:ext>
            </a:extLst>
          </p:cNvPr>
          <p:cNvSpPr/>
          <p:nvPr/>
        </p:nvSpPr>
        <p:spPr>
          <a:xfrm>
            <a:off x="3647948" y="19036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FF85DF-D329-4656-A89C-CEB9E1DE4729}"/>
              </a:ext>
            </a:extLst>
          </p:cNvPr>
          <p:cNvSpPr/>
          <p:nvPr/>
        </p:nvSpPr>
        <p:spPr>
          <a:xfrm>
            <a:off x="3729212" y="19036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2C08F34-8253-44BE-B16A-D7C0B8807458}"/>
              </a:ext>
            </a:extLst>
          </p:cNvPr>
          <p:cNvSpPr/>
          <p:nvPr/>
        </p:nvSpPr>
        <p:spPr>
          <a:xfrm>
            <a:off x="3797941" y="19036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A366953-0267-440C-AD55-8C510866BECB}"/>
              </a:ext>
            </a:extLst>
          </p:cNvPr>
          <p:cNvSpPr/>
          <p:nvPr/>
        </p:nvSpPr>
        <p:spPr>
          <a:xfrm>
            <a:off x="3864730" y="19035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24D62E-1D3B-4404-88D6-1FF1B70C04C6}"/>
              </a:ext>
            </a:extLst>
          </p:cNvPr>
          <p:cNvSpPr/>
          <p:nvPr/>
        </p:nvSpPr>
        <p:spPr>
          <a:xfrm>
            <a:off x="3940686" y="19035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FBDE91C-B984-438F-AC82-2C22C18E7839}"/>
              </a:ext>
            </a:extLst>
          </p:cNvPr>
          <p:cNvSpPr/>
          <p:nvPr/>
        </p:nvSpPr>
        <p:spPr>
          <a:xfrm>
            <a:off x="4005565" y="19035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6969B00-1DCB-472A-8E8B-908B7FF0C490}"/>
              </a:ext>
            </a:extLst>
          </p:cNvPr>
          <p:cNvSpPr/>
          <p:nvPr/>
        </p:nvSpPr>
        <p:spPr>
          <a:xfrm>
            <a:off x="4063416" y="19035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D06114-9339-4571-B114-5DF9A9D6F57C}"/>
              </a:ext>
            </a:extLst>
          </p:cNvPr>
          <p:cNvSpPr/>
          <p:nvPr/>
        </p:nvSpPr>
        <p:spPr>
          <a:xfrm>
            <a:off x="4126597" y="19035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A4BF2B-BE49-4594-95DC-412447276830}"/>
              </a:ext>
            </a:extLst>
          </p:cNvPr>
          <p:cNvSpPr/>
          <p:nvPr/>
        </p:nvSpPr>
        <p:spPr>
          <a:xfrm>
            <a:off x="4209569" y="19035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D71F29-EA9E-4B2B-B147-675E05AAD60D}"/>
              </a:ext>
            </a:extLst>
          </p:cNvPr>
          <p:cNvSpPr/>
          <p:nvPr/>
        </p:nvSpPr>
        <p:spPr>
          <a:xfrm>
            <a:off x="4271290" y="19035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4CC45AC-3EC5-4CF5-A4EC-60B5098146C8}"/>
              </a:ext>
            </a:extLst>
          </p:cNvPr>
          <p:cNvSpPr/>
          <p:nvPr/>
        </p:nvSpPr>
        <p:spPr>
          <a:xfrm>
            <a:off x="4332051" y="19034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75FD05B-E2B1-45E0-849B-27D437EF0170}"/>
              </a:ext>
            </a:extLst>
          </p:cNvPr>
          <p:cNvSpPr/>
          <p:nvPr/>
        </p:nvSpPr>
        <p:spPr>
          <a:xfrm>
            <a:off x="4412114" y="190343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9163677-88E5-439F-BCFE-839F5663855C}"/>
              </a:ext>
            </a:extLst>
          </p:cNvPr>
          <p:cNvSpPr/>
          <p:nvPr/>
        </p:nvSpPr>
        <p:spPr>
          <a:xfrm>
            <a:off x="4480848" y="190339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1AA3D2-FCD0-4CBF-8F4A-A752AA704141}"/>
              </a:ext>
            </a:extLst>
          </p:cNvPr>
          <p:cNvSpPr/>
          <p:nvPr/>
        </p:nvSpPr>
        <p:spPr>
          <a:xfrm>
            <a:off x="4549077" y="19033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8C4D3F2-CF14-4F5A-AE06-B2CBCB332E01}"/>
              </a:ext>
            </a:extLst>
          </p:cNvPr>
          <p:cNvSpPr/>
          <p:nvPr/>
        </p:nvSpPr>
        <p:spPr>
          <a:xfrm>
            <a:off x="4624078" y="190329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80E47FE-2A6D-4304-B91B-791249D6F729}"/>
              </a:ext>
            </a:extLst>
          </p:cNvPr>
          <p:cNvSpPr/>
          <p:nvPr/>
        </p:nvSpPr>
        <p:spPr>
          <a:xfrm>
            <a:off x="4704857" y="190325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B915FA5-5034-485F-9541-99A312058372}"/>
              </a:ext>
            </a:extLst>
          </p:cNvPr>
          <p:cNvSpPr/>
          <p:nvPr/>
        </p:nvSpPr>
        <p:spPr>
          <a:xfrm>
            <a:off x="4768985" y="19032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7674AE4-76CB-4995-A73C-56CDA88BFAED}"/>
              </a:ext>
            </a:extLst>
          </p:cNvPr>
          <p:cNvSpPr/>
          <p:nvPr/>
        </p:nvSpPr>
        <p:spPr>
          <a:xfrm>
            <a:off x="4839663" y="190316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9A41006-1100-45D0-A9A2-073FCDABDD7B}"/>
              </a:ext>
            </a:extLst>
          </p:cNvPr>
          <p:cNvSpPr/>
          <p:nvPr/>
        </p:nvSpPr>
        <p:spPr>
          <a:xfrm>
            <a:off x="4901750" y="19031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2823B32-B492-41AD-A3C2-47E4FEA96453}"/>
              </a:ext>
            </a:extLst>
          </p:cNvPr>
          <p:cNvSpPr/>
          <p:nvPr/>
        </p:nvSpPr>
        <p:spPr>
          <a:xfrm>
            <a:off x="4959601" y="190306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753AFB0-2FE4-4298-8E7F-68AF2A49859D}"/>
              </a:ext>
            </a:extLst>
          </p:cNvPr>
          <p:cNvSpPr/>
          <p:nvPr/>
        </p:nvSpPr>
        <p:spPr>
          <a:xfrm>
            <a:off x="5021840" y="19030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65B6E9B-A914-4192-983F-E87019FD9F66}"/>
              </a:ext>
            </a:extLst>
          </p:cNvPr>
          <p:cNvSpPr/>
          <p:nvPr/>
        </p:nvSpPr>
        <p:spPr>
          <a:xfrm>
            <a:off x="5101522" y="190774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774F6CB-9A54-44DA-8690-F69B7BABC5E5}"/>
              </a:ext>
            </a:extLst>
          </p:cNvPr>
          <p:cNvSpPr/>
          <p:nvPr/>
        </p:nvSpPr>
        <p:spPr>
          <a:xfrm>
            <a:off x="5162988" y="190774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54727A-6681-4789-B249-4757B0DDB986}"/>
              </a:ext>
            </a:extLst>
          </p:cNvPr>
          <p:cNvSpPr/>
          <p:nvPr/>
        </p:nvSpPr>
        <p:spPr>
          <a:xfrm>
            <a:off x="5234122" y="189829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A7945A7-C6ED-49E0-A7E8-27BFC36BF700}"/>
              </a:ext>
            </a:extLst>
          </p:cNvPr>
          <p:cNvSpPr/>
          <p:nvPr/>
        </p:nvSpPr>
        <p:spPr>
          <a:xfrm>
            <a:off x="5296248" y="189824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298AE8A-7CCC-4C46-9A46-7B63597F5C3F}"/>
              </a:ext>
            </a:extLst>
          </p:cNvPr>
          <p:cNvSpPr/>
          <p:nvPr/>
        </p:nvSpPr>
        <p:spPr>
          <a:xfrm>
            <a:off x="5349306" y="189820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572AC73-E0FC-4080-96EC-A3040319BE57}"/>
              </a:ext>
            </a:extLst>
          </p:cNvPr>
          <p:cNvSpPr/>
          <p:nvPr/>
        </p:nvSpPr>
        <p:spPr>
          <a:xfrm>
            <a:off x="5408064" y="19093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8D917F9-5C08-4815-939A-8AA970E8D1DE}"/>
              </a:ext>
            </a:extLst>
          </p:cNvPr>
          <p:cNvSpPr/>
          <p:nvPr/>
        </p:nvSpPr>
        <p:spPr>
          <a:xfrm>
            <a:off x="5470333" y="19093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DF9069C-AAC3-4ED4-8B8D-90427D986D3E}"/>
              </a:ext>
            </a:extLst>
          </p:cNvPr>
          <p:cNvSpPr/>
          <p:nvPr/>
        </p:nvSpPr>
        <p:spPr>
          <a:xfrm>
            <a:off x="5535063" y="190520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A278558-26EF-4B4F-B23A-F78B8CA578AC}"/>
              </a:ext>
            </a:extLst>
          </p:cNvPr>
          <p:cNvSpPr/>
          <p:nvPr/>
        </p:nvSpPr>
        <p:spPr>
          <a:xfrm>
            <a:off x="5604764" y="19045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6FA8CDC-FA95-4B02-A751-F681A5353E3E}"/>
              </a:ext>
            </a:extLst>
          </p:cNvPr>
          <p:cNvSpPr/>
          <p:nvPr/>
        </p:nvSpPr>
        <p:spPr>
          <a:xfrm>
            <a:off x="5675025" y="19045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DF33E911-22CF-489D-8EEB-7485F7EA4B3D}"/>
              </a:ext>
            </a:extLst>
          </p:cNvPr>
          <p:cNvSpPr/>
          <p:nvPr/>
        </p:nvSpPr>
        <p:spPr>
          <a:xfrm>
            <a:off x="5734364" y="19109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F2426B19-53BD-4CFD-B71A-E374FAB16035}"/>
              </a:ext>
            </a:extLst>
          </p:cNvPr>
          <p:cNvSpPr/>
          <p:nvPr/>
        </p:nvSpPr>
        <p:spPr>
          <a:xfrm>
            <a:off x="5804065" y="19109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AB0F40E6-C158-45F8-87F0-98EF496974D5}"/>
              </a:ext>
            </a:extLst>
          </p:cNvPr>
          <p:cNvSpPr/>
          <p:nvPr/>
        </p:nvSpPr>
        <p:spPr>
          <a:xfrm>
            <a:off x="5868213" y="19109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3A9F643-58B6-4FD4-A171-DBE23EF07740}"/>
              </a:ext>
            </a:extLst>
          </p:cNvPr>
          <p:cNvSpPr/>
          <p:nvPr/>
        </p:nvSpPr>
        <p:spPr>
          <a:xfrm>
            <a:off x="5938531" y="19045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2471938-F05F-4C71-9150-B93C2587A8A6}"/>
              </a:ext>
            </a:extLst>
          </p:cNvPr>
          <p:cNvSpPr/>
          <p:nvPr/>
        </p:nvSpPr>
        <p:spPr>
          <a:xfrm>
            <a:off x="5995951" y="19109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03DAB76-C72C-4600-BB4B-8A60062BA19F}"/>
              </a:ext>
            </a:extLst>
          </p:cNvPr>
          <p:cNvSpPr/>
          <p:nvPr/>
        </p:nvSpPr>
        <p:spPr>
          <a:xfrm>
            <a:off x="6075902" y="19109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FA3DCB9-6775-440D-A614-58245AF2E9D0}"/>
              </a:ext>
            </a:extLst>
          </p:cNvPr>
          <p:cNvSpPr/>
          <p:nvPr/>
        </p:nvSpPr>
        <p:spPr>
          <a:xfrm>
            <a:off x="6157183" y="19109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AF47C3FC-2A2D-4C74-830B-0A06D508C408}"/>
              </a:ext>
            </a:extLst>
          </p:cNvPr>
          <p:cNvSpPr/>
          <p:nvPr/>
        </p:nvSpPr>
        <p:spPr>
          <a:xfrm>
            <a:off x="6237828" y="191322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BFCF684-B51D-4DED-99EF-C512E4920DC1}"/>
              </a:ext>
            </a:extLst>
          </p:cNvPr>
          <p:cNvSpPr/>
          <p:nvPr/>
        </p:nvSpPr>
        <p:spPr>
          <a:xfrm>
            <a:off x="6306745" y="189820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4951522-0CC6-4BC3-96BB-5A8A96855DD6}"/>
              </a:ext>
            </a:extLst>
          </p:cNvPr>
          <p:cNvSpPr/>
          <p:nvPr/>
        </p:nvSpPr>
        <p:spPr>
          <a:xfrm>
            <a:off x="6388321" y="18918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5A8B29A-05A9-4024-B78F-7A9D285770E0}"/>
              </a:ext>
            </a:extLst>
          </p:cNvPr>
          <p:cNvSpPr/>
          <p:nvPr/>
        </p:nvSpPr>
        <p:spPr>
          <a:xfrm>
            <a:off x="6459722" y="18955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747332CA-E5DE-4FDE-B991-E59860E7D0CD}"/>
              </a:ext>
            </a:extLst>
          </p:cNvPr>
          <p:cNvSpPr/>
          <p:nvPr/>
        </p:nvSpPr>
        <p:spPr>
          <a:xfrm>
            <a:off x="6543202" y="190772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F5964BA2-8F6E-4D30-A312-968A61EEABD9}"/>
              </a:ext>
            </a:extLst>
          </p:cNvPr>
          <p:cNvSpPr/>
          <p:nvPr/>
        </p:nvSpPr>
        <p:spPr>
          <a:xfrm>
            <a:off x="6632851" y="190544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80B77C75-D209-4987-9838-C8D61B6B32B9}"/>
              </a:ext>
            </a:extLst>
          </p:cNvPr>
          <p:cNvSpPr/>
          <p:nvPr/>
        </p:nvSpPr>
        <p:spPr>
          <a:xfrm>
            <a:off x="6718877" y="190135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945E24F-0468-4925-BBD1-C1581A0908C1}"/>
              </a:ext>
            </a:extLst>
          </p:cNvPr>
          <p:cNvSpPr/>
          <p:nvPr/>
        </p:nvSpPr>
        <p:spPr>
          <a:xfrm>
            <a:off x="6782603" y="19045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B43A68B0-ED2B-4227-906D-1E9389600FA7}"/>
              </a:ext>
            </a:extLst>
          </p:cNvPr>
          <p:cNvSpPr/>
          <p:nvPr/>
        </p:nvSpPr>
        <p:spPr>
          <a:xfrm>
            <a:off x="6868316" y="189820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3500F398-6D61-446D-A94E-8BAF6D6F03BA}"/>
              </a:ext>
            </a:extLst>
          </p:cNvPr>
          <p:cNvSpPr/>
          <p:nvPr/>
        </p:nvSpPr>
        <p:spPr>
          <a:xfrm>
            <a:off x="6955993" y="19045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DC9FE70D-F7D3-49F2-808F-263D6CB5D6DA}"/>
              </a:ext>
            </a:extLst>
          </p:cNvPr>
          <p:cNvSpPr/>
          <p:nvPr/>
        </p:nvSpPr>
        <p:spPr>
          <a:xfrm>
            <a:off x="7031012" y="19109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CBF84CB8-0075-4AA8-99E3-753349FF46DD}"/>
              </a:ext>
            </a:extLst>
          </p:cNvPr>
          <p:cNvSpPr/>
          <p:nvPr/>
        </p:nvSpPr>
        <p:spPr>
          <a:xfrm>
            <a:off x="7100027" y="191291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B39D521-0AD6-48CF-99C4-5D498ED6C094}"/>
              </a:ext>
            </a:extLst>
          </p:cNvPr>
          <p:cNvSpPr/>
          <p:nvPr/>
        </p:nvSpPr>
        <p:spPr>
          <a:xfrm>
            <a:off x="7180436" y="19173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852D837-F44B-43DA-9157-E899E9243826}"/>
              </a:ext>
            </a:extLst>
          </p:cNvPr>
          <p:cNvSpPr/>
          <p:nvPr/>
        </p:nvSpPr>
        <p:spPr>
          <a:xfrm>
            <a:off x="7246350" y="19109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606308F0-BF29-45B2-8A41-D242209109BF}"/>
              </a:ext>
            </a:extLst>
          </p:cNvPr>
          <p:cNvSpPr/>
          <p:nvPr/>
        </p:nvSpPr>
        <p:spPr>
          <a:xfrm>
            <a:off x="7325721" y="19173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9C96CD27-3ACE-4B54-A741-2CD5E97B35EF}"/>
              </a:ext>
            </a:extLst>
          </p:cNvPr>
          <p:cNvSpPr/>
          <p:nvPr/>
        </p:nvSpPr>
        <p:spPr>
          <a:xfrm>
            <a:off x="7378121" y="19045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222EF2BE-ECF1-4907-9909-15109BF04B69}"/>
              </a:ext>
            </a:extLst>
          </p:cNvPr>
          <p:cNvSpPr/>
          <p:nvPr/>
        </p:nvSpPr>
        <p:spPr>
          <a:xfrm>
            <a:off x="7471452" y="19045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72E8258A-7857-47DF-A2D3-39C3236285CC}"/>
              </a:ext>
            </a:extLst>
          </p:cNvPr>
          <p:cNvSpPr/>
          <p:nvPr/>
        </p:nvSpPr>
        <p:spPr>
          <a:xfrm>
            <a:off x="7542446" y="190223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6665DBE-F102-4F9E-9F35-0F0C6389FC38}"/>
              </a:ext>
            </a:extLst>
          </p:cNvPr>
          <p:cNvSpPr/>
          <p:nvPr/>
        </p:nvSpPr>
        <p:spPr>
          <a:xfrm>
            <a:off x="7602187" y="191094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BB2125C7-62D0-4E8B-BE3B-4DCC72D4D386}"/>
              </a:ext>
            </a:extLst>
          </p:cNvPr>
          <p:cNvSpPr/>
          <p:nvPr/>
        </p:nvSpPr>
        <p:spPr>
          <a:xfrm>
            <a:off x="7689099" y="191093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5B851C28-CC98-4A86-8731-FF58BC8C03DE}"/>
              </a:ext>
            </a:extLst>
          </p:cNvPr>
          <p:cNvSpPr/>
          <p:nvPr/>
        </p:nvSpPr>
        <p:spPr>
          <a:xfrm>
            <a:off x="7759810" y="191093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585B2EA9-224D-4EBB-B13A-845E537AA7BD}"/>
              </a:ext>
            </a:extLst>
          </p:cNvPr>
          <p:cNvSpPr/>
          <p:nvPr/>
        </p:nvSpPr>
        <p:spPr>
          <a:xfrm>
            <a:off x="7840473" y="190457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C53EBDD-DB49-4EA0-8D18-166D4B92C340}"/>
              </a:ext>
            </a:extLst>
          </p:cNvPr>
          <p:cNvSpPr/>
          <p:nvPr/>
        </p:nvSpPr>
        <p:spPr>
          <a:xfrm>
            <a:off x="7909188" y="19173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CFD5C33A-DEB3-45DB-A2D5-3967E258A89D}"/>
              </a:ext>
            </a:extLst>
          </p:cNvPr>
          <p:cNvSpPr/>
          <p:nvPr/>
        </p:nvSpPr>
        <p:spPr>
          <a:xfrm>
            <a:off x="7995822" y="190456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9A2B412-63E0-4B29-BAC5-3F8D6B2FEF2D}"/>
              </a:ext>
            </a:extLst>
          </p:cNvPr>
          <p:cNvSpPr/>
          <p:nvPr/>
        </p:nvSpPr>
        <p:spPr>
          <a:xfrm>
            <a:off x="8094734" y="191730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6FE90E15-AB21-48D5-968B-4C08B998BC58}"/>
              </a:ext>
            </a:extLst>
          </p:cNvPr>
          <p:cNvSpPr/>
          <p:nvPr/>
        </p:nvSpPr>
        <p:spPr>
          <a:xfrm>
            <a:off x="8163142" y="19109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5B9CCDBD-F1E7-4CC9-AC1D-CDBD27C377EC}"/>
              </a:ext>
            </a:extLst>
          </p:cNvPr>
          <p:cNvSpPr/>
          <p:nvPr/>
        </p:nvSpPr>
        <p:spPr>
          <a:xfrm>
            <a:off x="8227214" y="19109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8025E5BD-FFD0-4DE1-A3FD-002E18680F2F}"/>
              </a:ext>
            </a:extLst>
          </p:cNvPr>
          <p:cNvSpPr/>
          <p:nvPr/>
        </p:nvSpPr>
        <p:spPr>
          <a:xfrm>
            <a:off x="8290812" y="18918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499843B4-BBE0-4AAB-8122-195A4743179C}"/>
              </a:ext>
            </a:extLst>
          </p:cNvPr>
          <p:cNvSpPr/>
          <p:nvPr/>
        </p:nvSpPr>
        <p:spPr>
          <a:xfrm>
            <a:off x="8366123" y="19109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52B2A22-0F3B-4382-A12F-B4DAA2175501}"/>
              </a:ext>
            </a:extLst>
          </p:cNvPr>
          <p:cNvSpPr/>
          <p:nvPr/>
        </p:nvSpPr>
        <p:spPr>
          <a:xfrm>
            <a:off x="8425304" y="19022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ABAACCE-AB77-45E5-9CD2-89FFD5104CB1}"/>
              </a:ext>
            </a:extLst>
          </p:cNvPr>
          <p:cNvSpPr/>
          <p:nvPr/>
        </p:nvSpPr>
        <p:spPr>
          <a:xfrm>
            <a:off x="8489746" y="189585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1FF0A7C-6ADA-418D-8466-1C3BB1619B38}"/>
              </a:ext>
            </a:extLst>
          </p:cNvPr>
          <p:cNvSpPr/>
          <p:nvPr/>
        </p:nvSpPr>
        <p:spPr>
          <a:xfrm>
            <a:off x="8558453" y="18814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7010E58-936E-4D90-A995-C627933AEAD8}"/>
              </a:ext>
            </a:extLst>
          </p:cNvPr>
          <p:cNvSpPr/>
          <p:nvPr/>
        </p:nvSpPr>
        <p:spPr>
          <a:xfrm>
            <a:off x="8618587" y="19077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54B4C-74BD-4312-991A-524DF79B2261}"/>
              </a:ext>
            </a:extLst>
          </p:cNvPr>
          <p:cNvSpPr/>
          <p:nvPr/>
        </p:nvSpPr>
        <p:spPr>
          <a:xfrm>
            <a:off x="8709269" y="191407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C2269355-F093-4DB9-AB3B-8AABB57F7494}"/>
              </a:ext>
            </a:extLst>
          </p:cNvPr>
          <p:cNvSpPr/>
          <p:nvPr/>
        </p:nvSpPr>
        <p:spPr>
          <a:xfrm>
            <a:off x="8784816" y="19013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AB94B3F-A291-495D-9589-5F06384C8C19}"/>
              </a:ext>
            </a:extLst>
          </p:cNvPr>
          <p:cNvSpPr/>
          <p:nvPr/>
        </p:nvSpPr>
        <p:spPr>
          <a:xfrm>
            <a:off x="8854030" y="192042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C59CB06-9C3F-43E3-B2F0-40E12C145B0A}"/>
              </a:ext>
            </a:extLst>
          </p:cNvPr>
          <p:cNvSpPr/>
          <p:nvPr/>
        </p:nvSpPr>
        <p:spPr>
          <a:xfrm>
            <a:off x="8935047" y="19140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4F4C5A07-C82C-46FB-8C5C-DC23571AF0B4}"/>
              </a:ext>
            </a:extLst>
          </p:cNvPr>
          <p:cNvSpPr/>
          <p:nvPr/>
        </p:nvSpPr>
        <p:spPr>
          <a:xfrm>
            <a:off x="8999249" y="190768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F8DD65D2-0C30-4C4E-B3D2-C498F7C2A2A7}"/>
              </a:ext>
            </a:extLst>
          </p:cNvPr>
          <p:cNvSpPr/>
          <p:nvPr/>
        </p:nvSpPr>
        <p:spPr>
          <a:xfrm>
            <a:off x="9068399" y="19072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6B36F0A9-F823-4A7C-9FB4-986F42396DCD}"/>
              </a:ext>
            </a:extLst>
          </p:cNvPr>
          <p:cNvSpPr/>
          <p:nvPr/>
        </p:nvSpPr>
        <p:spPr>
          <a:xfrm>
            <a:off x="9156663" y="190770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5C844987-E3B4-4A22-B6B5-F3BB0B077B6F}"/>
              </a:ext>
            </a:extLst>
          </p:cNvPr>
          <p:cNvSpPr/>
          <p:nvPr/>
        </p:nvSpPr>
        <p:spPr>
          <a:xfrm>
            <a:off x="9229936" y="19127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D9D0B42-D6CA-4C70-ABE2-211DC8CB2516}"/>
              </a:ext>
            </a:extLst>
          </p:cNvPr>
          <p:cNvSpPr/>
          <p:nvPr/>
        </p:nvSpPr>
        <p:spPr>
          <a:xfrm>
            <a:off x="1552453" y="234615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5C3E3484-E298-416A-A8DA-3BB7E9DD2421}"/>
              </a:ext>
            </a:extLst>
          </p:cNvPr>
          <p:cNvSpPr/>
          <p:nvPr/>
        </p:nvSpPr>
        <p:spPr>
          <a:xfrm>
            <a:off x="2236805" y="234615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F6FDD7E7-7C4E-42CA-9AE2-49B863752FC8}"/>
              </a:ext>
            </a:extLst>
          </p:cNvPr>
          <p:cNvSpPr/>
          <p:nvPr/>
        </p:nvSpPr>
        <p:spPr>
          <a:xfrm>
            <a:off x="1639264" y="23461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D0DA3FFB-B5D9-4961-BA72-97C98D5B6B51}"/>
              </a:ext>
            </a:extLst>
          </p:cNvPr>
          <p:cNvSpPr/>
          <p:nvPr/>
        </p:nvSpPr>
        <p:spPr>
          <a:xfrm>
            <a:off x="1726073" y="23461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5C48174F-1BBD-4F0F-8A71-22E8C24F66E6}"/>
              </a:ext>
            </a:extLst>
          </p:cNvPr>
          <p:cNvSpPr/>
          <p:nvPr/>
        </p:nvSpPr>
        <p:spPr>
          <a:xfrm>
            <a:off x="1812882" y="234615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E9F7B9A7-146F-4520-AB22-9DC4E2692C3D}"/>
              </a:ext>
            </a:extLst>
          </p:cNvPr>
          <p:cNvSpPr/>
          <p:nvPr/>
        </p:nvSpPr>
        <p:spPr>
          <a:xfrm>
            <a:off x="1899691" y="234615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5E33D54C-5E8C-465C-B640-B62D6D57B88E}"/>
              </a:ext>
            </a:extLst>
          </p:cNvPr>
          <p:cNvSpPr/>
          <p:nvPr/>
        </p:nvSpPr>
        <p:spPr>
          <a:xfrm>
            <a:off x="1986505" y="234615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32533D6-0B71-4B8F-8921-056A522AEA25}"/>
              </a:ext>
            </a:extLst>
          </p:cNvPr>
          <p:cNvSpPr/>
          <p:nvPr/>
        </p:nvSpPr>
        <p:spPr>
          <a:xfrm>
            <a:off x="2081992" y="234615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570AF07F-DBCE-472A-8B43-9FAD894CA798}"/>
              </a:ext>
            </a:extLst>
          </p:cNvPr>
          <p:cNvSpPr/>
          <p:nvPr/>
        </p:nvSpPr>
        <p:spPr>
          <a:xfrm>
            <a:off x="2168803" y="23461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B2716A9-DABB-4A25-90BD-B3027D577928}"/>
              </a:ext>
            </a:extLst>
          </p:cNvPr>
          <p:cNvSpPr/>
          <p:nvPr/>
        </p:nvSpPr>
        <p:spPr>
          <a:xfrm>
            <a:off x="2255612" y="23461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8CC35093-C7CF-4734-96D4-616DC1EF18D0}"/>
              </a:ext>
            </a:extLst>
          </p:cNvPr>
          <p:cNvSpPr/>
          <p:nvPr/>
        </p:nvSpPr>
        <p:spPr>
          <a:xfrm>
            <a:off x="2367017" y="23461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DE17E466-C4DD-4E80-B825-F5F38CD72657}"/>
              </a:ext>
            </a:extLst>
          </p:cNvPr>
          <p:cNvSpPr/>
          <p:nvPr/>
        </p:nvSpPr>
        <p:spPr>
          <a:xfrm>
            <a:off x="2453831" y="23461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3AC51031-C549-4531-B96D-AED97021181F}"/>
              </a:ext>
            </a:extLst>
          </p:cNvPr>
          <p:cNvSpPr/>
          <p:nvPr/>
        </p:nvSpPr>
        <p:spPr>
          <a:xfrm>
            <a:off x="2559449" y="23461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F4FF5F5C-7DED-48AA-BF46-B5FE4C9EBEE5}"/>
              </a:ext>
            </a:extLst>
          </p:cNvPr>
          <p:cNvSpPr/>
          <p:nvPr/>
        </p:nvSpPr>
        <p:spPr>
          <a:xfrm>
            <a:off x="2679539" y="23461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B4B0C013-53D4-4C94-BB93-486542F35F41}"/>
              </a:ext>
            </a:extLst>
          </p:cNvPr>
          <p:cNvSpPr/>
          <p:nvPr/>
        </p:nvSpPr>
        <p:spPr>
          <a:xfrm>
            <a:off x="2785158" y="234606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9CD83758-67C9-4A8C-9109-0C4F44D2611E}"/>
              </a:ext>
            </a:extLst>
          </p:cNvPr>
          <p:cNvSpPr/>
          <p:nvPr/>
        </p:nvSpPr>
        <p:spPr>
          <a:xfrm>
            <a:off x="2854604" y="23460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216A851-7AC6-471A-A15A-D5812C240915}"/>
              </a:ext>
            </a:extLst>
          </p:cNvPr>
          <p:cNvSpPr/>
          <p:nvPr/>
        </p:nvSpPr>
        <p:spPr>
          <a:xfrm>
            <a:off x="2929839" y="23460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4770C7B5-FCB4-4503-87EC-E837AA4B2BEA}"/>
              </a:ext>
            </a:extLst>
          </p:cNvPr>
          <p:cNvSpPr/>
          <p:nvPr/>
        </p:nvSpPr>
        <p:spPr>
          <a:xfrm>
            <a:off x="2990606" y="23459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7A1B9134-69AF-4592-A30C-278D91DB918A}"/>
              </a:ext>
            </a:extLst>
          </p:cNvPr>
          <p:cNvSpPr/>
          <p:nvPr/>
        </p:nvSpPr>
        <p:spPr>
          <a:xfrm>
            <a:off x="3086099" y="23459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8723F806-7B57-4E6C-ACE6-DA7D69241B63}"/>
              </a:ext>
            </a:extLst>
          </p:cNvPr>
          <p:cNvSpPr/>
          <p:nvPr/>
        </p:nvSpPr>
        <p:spPr>
          <a:xfrm>
            <a:off x="3167117" y="23458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400D8DBB-14CF-4F3D-8F6D-55AD0E4A385A}"/>
              </a:ext>
            </a:extLst>
          </p:cNvPr>
          <p:cNvSpPr/>
          <p:nvPr/>
        </p:nvSpPr>
        <p:spPr>
          <a:xfrm>
            <a:off x="3234397" y="234583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E4C311F6-0AF0-42EC-922A-72A70D9DF20C}"/>
              </a:ext>
            </a:extLst>
          </p:cNvPr>
          <p:cNvSpPr/>
          <p:nvPr/>
        </p:nvSpPr>
        <p:spPr>
          <a:xfrm>
            <a:off x="3317105" y="234579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C93A3C12-D210-4678-A879-C9538260102C}"/>
              </a:ext>
            </a:extLst>
          </p:cNvPr>
          <p:cNvSpPr/>
          <p:nvPr/>
        </p:nvSpPr>
        <p:spPr>
          <a:xfrm>
            <a:off x="3398127" y="23457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705F713-4D26-48B6-91E6-561D7CFA1494}"/>
              </a:ext>
            </a:extLst>
          </p:cNvPr>
          <p:cNvSpPr/>
          <p:nvPr/>
        </p:nvSpPr>
        <p:spPr>
          <a:xfrm>
            <a:off x="3452145" y="23457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CCD01724-89BC-48C3-9A24-8DBB2E90378F}"/>
              </a:ext>
            </a:extLst>
          </p:cNvPr>
          <p:cNvSpPr/>
          <p:nvPr/>
        </p:nvSpPr>
        <p:spPr>
          <a:xfrm>
            <a:off x="3519905" y="23457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1E26257-8C10-49CB-A3D3-27B1505A56D5}"/>
              </a:ext>
            </a:extLst>
          </p:cNvPr>
          <p:cNvSpPr/>
          <p:nvPr/>
        </p:nvSpPr>
        <p:spPr>
          <a:xfrm>
            <a:off x="3585485" y="23457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66936617-B1EC-4694-9287-35E9419114F5}"/>
              </a:ext>
            </a:extLst>
          </p:cNvPr>
          <p:cNvSpPr/>
          <p:nvPr/>
        </p:nvSpPr>
        <p:spPr>
          <a:xfrm>
            <a:off x="3655181" y="23457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D8FC8E97-8D39-40CF-9D0A-D69595D80542}"/>
              </a:ext>
            </a:extLst>
          </p:cNvPr>
          <p:cNvSpPr/>
          <p:nvPr/>
        </p:nvSpPr>
        <p:spPr>
          <a:xfrm>
            <a:off x="3736445" y="23457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6364CED-897E-4F25-9717-4FE69CDA622A}"/>
              </a:ext>
            </a:extLst>
          </p:cNvPr>
          <p:cNvSpPr/>
          <p:nvPr/>
        </p:nvSpPr>
        <p:spPr>
          <a:xfrm>
            <a:off x="3805174" y="234574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6EB00CB-4C9B-4906-A822-CDB25179255B}"/>
              </a:ext>
            </a:extLst>
          </p:cNvPr>
          <p:cNvSpPr/>
          <p:nvPr/>
        </p:nvSpPr>
        <p:spPr>
          <a:xfrm>
            <a:off x="3871963" y="234569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952E839-4CF1-4E58-B162-18A1DD31DBC4}"/>
              </a:ext>
            </a:extLst>
          </p:cNvPr>
          <p:cNvSpPr/>
          <p:nvPr/>
        </p:nvSpPr>
        <p:spPr>
          <a:xfrm>
            <a:off x="3947919" y="23456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F1373641-52BF-4224-B45F-2BB2DB7FEBD4}"/>
              </a:ext>
            </a:extLst>
          </p:cNvPr>
          <p:cNvSpPr/>
          <p:nvPr/>
        </p:nvSpPr>
        <p:spPr>
          <a:xfrm>
            <a:off x="4012798" y="23456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E0F229CA-6C77-4AB5-BE76-E6EB1FABAB47}"/>
              </a:ext>
            </a:extLst>
          </p:cNvPr>
          <p:cNvSpPr/>
          <p:nvPr/>
        </p:nvSpPr>
        <p:spPr>
          <a:xfrm>
            <a:off x="4070649" y="23456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070483D0-6505-4F69-9AE4-4FEF3739188F}"/>
              </a:ext>
            </a:extLst>
          </p:cNvPr>
          <p:cNvSpPr/>
          <p:nvPr/>
        </p:nvSpPr>
        <p:spPr>
          <a:xfrm>
            <a:off x="4133830" y="23456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0340629F-3D28-4D27-941A-78F38B0AF137}"/>
              </a:ext>
            </a:extLst>
          </p:cNvPr>
          <p:cNvSpPr/>
          <p:nvPr/>
        </p:nvSpPr>
        <p:spPr>
          <a:xfrm>
            <a:off x="4216802" y="23456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B338670F-2EA6-4B88-ABB2-3E69736382E5}"/>
              </a:ext>
            </a:extLst>
          </p:cNvPr>
          <p:cNvSpPr/>
          <p:nvPr/>
        </p:nvSpPr>
        <p:spPr>
          <a:xfrm>
            <a:off x="4278523" y="23456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27C95903-8169-4843-A102-C2D46676229D}"/>
              </a:ext>
            </a:extLst>
          </p:cNvPr>
          <p:cNvSpPr/>
          <p:nvPr/>
        </p:nvSpPr>
        <p:spPr>
          <a:xfrm>
            <a:off x="4339284" y="234560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5AA18A6-2E67-41A7-A3EE-3B800C195F53}"/>
              </a:ext>
            </a:extLst>
          </p:cNvPr>
          <p:cNvSpPr/>
          <p:nvPr/>
        </p:nvSpPr>
        <p:spPr>
          <a:xfrm>
            <a:off x="4419347" y="23455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5C99624-5A0F-44C2-8534-43E2AE1CB572}"/>
              </a:ext>
            </a:extLst>
          </p:cNvPr>
          <p:cNvSpPr/>
          <p:nvPr/>
        </p:nvSpPr>
        <p:spPr>
          <a:xfrm>
            <a:off x="4488081" y="234551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4854DE-1D06-4964-AB2A-8557E10A2A6E}"/>
              </a:ext>
            </a:extLst>
          </p:cNvPr>
          <p:cNvSpPr/>
          <p:nvPr/>
        </p:nvSpPr>
        <p:spPr>
          <a:xfrm>
            <a:off x="4556310" y="23454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76BC2C80-96B4-4729-AA2E-83F96EC2A38B}"/>
              </a:ext>
            </a:extLst>
          </p:cNvPr>
          <p:cNvSpPr/>
          <p:nvPr/>
        </p:nvSpPr>
        <p:spPr>
          <a:xfrm>
            <a:off x="4631311" y="23454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9FD4F83-CA13-49B7-8A3B-1E38594DBA15}"/>
              </a:ext>
            </a:extLst>
          </p:cNvPr>
          <p:cNvSpPr/>
          <p:nvPr/>
        </p:nvSpPr>
        <p:spPr>
          <a:xfrm>
            <a:off x="4712090" y="234537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11A3563F-F3F7-4B4E-9EEF-89D4E7D50355}"/>
              </a:ext>
            </a:extLst>
          </p:cNvPr>
          <p:cNvSpPr/>
          <p:nvPr/>
        </p:nvSpPr>
        <p:spPr>
          <a:xfrm>
            <a:off x="4776218" y="23453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69B1BF17-C46E-4336-ADA8-EE6D61A98394}"/>
              </a:ext>
            </a:extLst>
          </p:cNvPr>
          <p:cNvSpPr/>
          <p:nvPr/>
        </p:nvSpPr>
        <p:spPr>
          <a:xfrm>
            <a:off x="4846896" y="234528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2DFD82B-D943-475B-97A1-38D2F438C050}"/>
              </a:ext>
            </a:extLst>
          </p:cNvPr>
          <p:cNvSpPr/>
          <p:nvPr/>
        </p:nvSpPr>
        <p:spPr>
          <a:xfrm>
            <a:off x="4908983" y="23452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FAD367ED-26F4-4326-B7F7-92E2423291B3}"/>
              </a:ext>
            </a:extLst>
          </p:cNvPr>
          <p:cNvSpPr/>
          <p:nvPr/>
        </p:nvSpPr>
        <p:spPr>
          <a:xfrm>
            <a:off x="4966834" y="234519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87F5FD01-240B-425C-8598-73AB0A7AC16D}"/>
              </a:ext>
            </a:extLst>
          </p:cNvPr>
          <p:cNvSpPr/>
          <p:nvPr/>
        </p:nvSpPr>
        <p:spPr>
          <a:xfrm>
            <a:off x="5029073" y="234514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11B62843-CE78-4617-A2E0-1CD657E2A3CB}"/>
              </a:ext>
            </a:extLst>
          </p:cNvPr>
          <p:cNvSpPr/>
          <p:nvPr/>
        </p:nvSpPr>
        <p:spPr>
          <a:xfrm>
            <a:off x="5108755" y="23498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4DD1BBCD-02DB-4665-98D7-B577C6CB6D51}"/>
              </a:ext>
            </a:extLst>
          </p:cNvPr>
          <p:cNvSpPr/>
          <p:nvPr/>
        </p:nvSpPr>
        <p:spPr>
          <a:xfrm>
            <a:off x="5170221" y="23498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DD77ACFF-E4AD-41B9-8530-25C1E491AAF6}"/>
              </a:ext>
            </a:extLst>
          </p:cNvPr>
          <p:cNvSpPr/>
          <p:nvPr/>
        </p:nvSpPr>
        <p:spPr>
          <a:xfrm>
            <a:off x="5241355" y="234041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8D4D79EA-A2AA-40D5-9B89-DEB5F6C1AB59}"/>
              </a:ext>
            </a:extLst>
          </p:cNvPr>
          <p:cNvSpPr/>
          <p:nvPr/>
        </p:nvSpPr>
        <p:spPr>
          <a:xfrm>
            <a:off x="5303481" y="23403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DF995704-5699-4EC8-B10B-BE028DB12E99}"/>
              </a:ext>
            </a:extLst>
          </p:cNvPr>
          <p:cNvSpPr/>
          <p:nvPr/>
        </p:nvSpPr>
        <p:spPr>
          <a:xfrm>
            <a:off x="5356539" y="23403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51D1DAFD-209C-415A-B49F-C922A86707DB}"/>
              </a:ext>
            </a:extLst>
          </p:cNvPr>
          <p:cNvSpPr/>
          <p:nvPr/>
        </p:nvSpPr>
        <p:spPr>
          <a:xfrm>
            <a:off x="5415297" y="23514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7AD4E775-1AB6-496E-9B94-424E5B75A0E1}"/>
              </a:ext>
            </a:extLst>
          </p:cNvPr>
          <p:cNvSpPr/>
          <p:nvPr/>
        </p:nvSpPr>
        <p:spPr>
          <a:xfrm>
            <a:off x="5477566" y="23514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2D6A17BF-CBC2-491F-865A-F90EF06F3B59}"/>
              </a:ext>
            </a:extLst>
          </p:cNvPr>
          <p:cNvSpPr/>
          <p:nvPr/>
        </p:nvSpPr>
        <p:spPr>
          <a:xfrm>
            <a:off x="5542296" y="234732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C161A75-D330-48E4-9A84-08B5D5A5D4D4}"/>
              </a:ext>
            </a:extLst>
          </p:cNvPr>
          <p:cNvSpPr/>
          <p:nvPr/>
        </p:nvSpPr>
        <p:spPr>
          <a:xfrm>
            <a:off x="5611997" y="234669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C8CE5695-822D-4188-9AEC-E4AAED8CF9F8}"/>
              </a:ext>
            </a:extLst>
          </p:cNvPr>
          <p:cNvSpPr/>
          <p:nvPr/>
        </p:nvSpPr>
        <p:spPr>
          <a:xfrm>
            <a:off x="5682258" y="23466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3030FC5A-8423-4265-85B3-B8C20F3EC56E}"/>
              </a:ext>
            </a:extLst>
          </p:cNvPr>
          <p:cNvSpPr/>
          <p:nvPr/>
        </p:nvSpPr>
        <p:spPr>
          <a:xfrm>
            <a:off x="5741597" y="23530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C3B428EE-2FC9-4275-AD9F-A55C5954C7D1}"/>
              </a:ext>
            </a:extLst>
          </p:cNvPr>
          <p:cNvSpPr/>
          <p:nvPr/>
        </p:nvSpPr>
        <p:spPr>
          <a:xfrm>
            <a:off x="5811298" y="23530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E1AE7DEF-B119-42E1-9A0E-DA66C70DB7D5}"/>
              </a:ext>
            </a:extLst>
          </p:cNvPr>
          <p:cNvSpPr/>
          <p:nvPr/>
        </p:nvSpPr>
        <p:spPr>
          <a:xfrm>
            <a:off x="5875446" y="23530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07AC7A4F-BC67-4787-91D0-6DDED06A0131}"/>
              </a:ext>
            </a:extLst>
          </p:cNvPr>
          <p:cNvSpPr/>
          <p:nvPr/>
        </p:nvSpPr>
        <p:spPr>
          <a:xfrm>
            <a:off x="5945764" y="23466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859B25C-87B7-49DE-B656-580A765713C0}"/>
              </a:ext>
            </a:extLst>
          </p:cNvPr>
          <p:cNvSpPr/>
          <p:nvPr/>
        </p:nvSpPr>
        <p:spPr>
          <a:xfrm>
            <a:off x="6003184" y="23530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65B2F26-1393-4530-81CF-FD0D4D4FC1AC}"/>
              </a:ext>
            </a:extLst>
          </p:cNvPr>
          <p:cNvSpPr/>
          <p:nvPr/>
        </p:nvSpPr>
        <p:spPr>
          <a:xfrm>
            <a:off x="6083135" y="23530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BD0C582-7869-450A-A733-C42AC6D81CA9}"/>
              </a:ext>
            </a:extLst>
          </p:cNvPr>
          <p:cNvSpPr/>
          <p:nvPr/>
        </p:nvSpPr>
        <p:spPr>
          <a:xfrm>
            <a:off x="6164416" y="23530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0FDC7190-46B5-492C-A772-A492BA38CF06}"/>
              </a:ext>
            </a:extLst>
          </p:cNvPr>
          <p:cNvSpPr/>
          <p:nvPr/>
        </p:nvSpPr>
        <p:spPr>
          <a:xfrm>
            <a:off x="6245061" y="235534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D9C13DEC-3050-486F-A22E-BA89A4D54F11}"/>
              </a:ext>
            </a:extLst>
          </p:cNvPr>
          <p:cNvSpPr/>
          <p:nvPr/>
        </p:nvSpPr>
        <p:spPr>
          <a:xfrm>
            <a:off x="6313978" y="23403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1DFF8FBE-1C16-41F0-8DB7-001AF56398BD}"/>
              </a:ext>
            </a:extLst>
          </p:cNvPr>
          <p:cNvSpPr/>
          <p:nvPr/>
        </p:nvSpPr>
        <p:spPr>
          <a:xfrm>
            <a:off x="6395554" y="23339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60D53B56-CA53-4895-9CF6-A02F6E5F0AC6}"/>
              </a:ext>
            </a:extLst>
          </p:cNvPr>
          <p:cNvSpPr/>
          <p:nvPr/>
        </p:nvSpPr>
        <p:spPr>
          <a:xfrm>
            <a:off x="6466955" y="23376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025073FA-D990-4B87-84E1-D58E8745302D}"/>
              </a:ext>
            </a:extLst>
          </p:cNvPr>
          <p:cNvSpPr/>
          <p:nvPr/>
        </p:nvSpPr>
        <p:spPr>
          <a:xfrm>
            <a:off x="6550435" y="234985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C396CF41-241D-4B55-9632-B7207AC60611}"/>
              </a:ext>
            </a:extLst>
          </p:cNvPr>
          <p:cNvSpPr/>
          <p:nvPr/>
        </p:nvSpPr>
        <p:spPr>
          <a:xfrm>
            <a:off x="6640084" y="234756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02D58B51-D2E2-4519-B319-D979CE048D8C}"/>
              </a:ext>
            </a:extLst>
          </p:cNvPr>
          <p:cNvSpPr/>
          <p:nvPr/>
        </p:nvSpPr>
        <p:spPr>
          <a:xfrm>
            <a:off x="6726110" y="234348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438F68D3-5DCF-4BB0-ADD3-90F5C4A79862}"/>
              </a:ext>
            </a:extLst>
          </p:cNvPr>
          <p:cNvSpPr/>
          <p:nvPr/>
        </p:nvSpPr>
        <p:spPr>
          <a:xfrm>
            <a:off x="6789836" y="23466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D8C05BD3-B953-4EA8-A316-EF212F825AA3}"/>
              </a:ext>
            </a:extLst>
          </p:cNvPr>
          <p:cNvSpPr/>
          <p:nvPr/>
        </p:nvSpPr>
        <p:spPr>
          <a:xfrm>
            <a:off x="6875549" y="23403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EB6FA0C2-39E2-4560-9AB1-9FAAFEBFB978}"/>
              </a:ext>
            </a:extLst>
          </p:cNvPr>
          <p:cNvSpPr/>
          <p:nvPr/>
        </p:nvSpPr>
        <p:spPr>
          <a:xfrm>
            <a:off x="6963226" y="23466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D907389F-2614-4623-A644-AE37F5892A68}"/>
              </a:ext>
            </a:extLst>
          </p:cNvPr>
          <p:cNvSpPr/>
          <p:nvPr/>
        </p:nvSpPr>
        <p:spPr>
          <a:xfrm>
            <a:off x="7038245" y="23530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8C359DB7-A005-41E7-AD1B-63B5FBC97DB0}"/>
              </a:ext>
            </a:extLst>
          </p:cNvPr>
          <p:cNvSpPr/>
          <p:nvPr/>
        </p:nvSpPr>
        <p:spPr>
          <a:xfrm>
            <a:off x="7107260" y="235504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DDBC7D82-1EAA-4297-8104-930D02FF13E3}"/>
              </a:ext>
            </a:extLst>
          </p:cNvPr>
          <p:cNvSpPr/>
          <p:nvPr/>
        </p:nvSpPr>
        <p:spPr>
          <a:xfrm>
            <a:off x="7187669" y="235943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EB09DE8F-C9B1-4875-AC47-6E1AD349E90E}"/>
              </a:ext>
            </a:extLst>
          </p:cNvPr>
          <p:cNvSpPr/>
          <p:nvPr/>
        </p:nvSpPr>
        <p:spPr>
          <a:xfrm>
            <a:off x="7253583" y="23530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06D94FD2-88FC-4C6E-AF60-EDEB84F31677}"/>
              </a:ext>
            </a:extLst>
          </p:cNvPr>
          <p:cNvSpPr/>
          <p:nvPr/>
        </p:nvSpPr>
        <p:spPr>
          <a:xfrm>
            <a:off x="7332954" y="235943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1FAF9028-FCAD-4FC4-B634-D070BF3F16A7}"/>
              </a:ext>
            </a:extLst>
          </p:cNvPr>
          <p:cNvSpPr/>
          <p:nvPr/>
        </p:nvSpPr>
        <p:spPr>
          <a:xfrm>
            <a:off x="7385354" y="23466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FD3E3C9A-C466-4A08-9952-D5B24BD7A342}"/>
              </a:ext>
            </a:extLst>
          </p:cNvPr>
          <p:cNvSpPr/>
          <p:nvPr/>
        </p:nvSpPr>
        <p:spPr>
          <a:xfrm>
            <a:off x="7478685" y="23466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66181B6C-1BD5-4F05-A2A7-2DAAA6C51229}"/>
              </a:ext>
            </a:extLst>
          </p:cNvPr>
          <p:cNvSpPr/>
          <p:nvPr/>
        </p:nvSpPr>
        <p:spPr>
          <a:xfrm>
            <a:off x="7549679" y="234435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BF27712E-8001-4B05-92C9-7B8EC5A1C4FD}"/>
              </a:ext>
            </a:extLst>
          </p:cNvPr>
          <p:cNvSpPr/>
          <p:nvPr/>
        </p:nvSpPr>
        <p:spPr>
          <a:xfrm>
            <a:off x="7609420" y="23530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8FAFEFA1-0331-4482-A0F9-2DD38B710399}"/>
              </a:ext>
            </a:extLst>
          </p:cNvPr>
          <p:cNvSpPr/>
          <p:nvPr/>
        </p:nvSpPr>
        <p:spPr>
          <a:xfrm>
            <a:off x="7696332" y="23530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32A22CC1-A036-41AE-AD7B-DA7D98F9966B}"/>
              </a:ext>
            </a:extLst>
          </p:cNvPr>
          <p:cNvSpPr/>
          <p:nvPr/>
        </p:nvSpPr>
        <p:spPr>
          <a:xfrm>
            <a:off x="7767043" y="235306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CEB36859-9C32-4EDA-8543-DCEB3FAA320B}"/>
              </a:ext>
            </a:extLst>
          </p:cNvPr>
          <p:cNvSpPr/>
          <p:nvPr/>
        </p:nvSpPr>
        <p:spPr>
          <a:xfrm>
            <a:off x="7847706" y="234669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026025A2-F16C-4ABA-ADB3-F180F30BB0FA}"/>
              </a:ext>
            </a:extLst>
          </p:cNvPr>
          <p:cNvSpPr/>
          <p:nvPr/>
        </p:nvSpPr>
        <p:spPr>
          <a:xfrm>
            <a:off x="7916421" y="23594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7F395E0-FA6C-487E-BEAF-BE23DB288332}"/>
              </a:ext>
            </a:extLst>
          </p:cNvPr>
          <p:cNvSpPr/>
          <p:nvPr/>
        </p:nvSpPr>
        <p:spPr>
          <a:xfrm>
            <a:off x="8003055" y="23466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C3D8826E-53B9-4A49-84C7-9498F7861760}"/>
              </a:ext>
            </a:extLst>
          </p:cNvPr>
          <p:cNvSpPr/>
          <p:nvPr/>
        </p:nvSpPr>
        <p:spPr>
          <a:xfrm>
            <a:off x="8101967" y="235942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554C5B55-59DE-426D-B418-02BDAD91D6B6}"/>
              </a:ext>
            </a:extLst>
          </p:cNvPr>
          <p:cNvSpPr/>
          <p:nvPr/>
        </p:nvSpPr>
        <p:spPr>
          <a:xfrm>
            <a:off x="8170375" y="235305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DD1A24DC-4939-4C52-9BE6-D505160C5EC4}"/>
              </a:ext>
            </a:extLst>
          </p:cNvPr>
          <p:cNvSpPr/>
          <p:nvPr/>
        </p:nvSpPr>
        <p:spPr>
          <a:xfrm>
            <a:off x="8234447" y="235304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977255BD-3DA0-4661-857C-EE1103768412}"/>
              </a:ext>
            </a:extLst>
          </p:cNvPr>
          <p:cNvSpPr/>
          <p:nvPr/>
        </p:nvSpPr>
        <p:spPr>
          <a:xfrm>
            <a:off x="8298045" y="23339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46939D42-D644-4CA2-A09D-168C919E2158}"/>
              </a:ext>
            </a:extLst>
          </p:cNvPr>
          <p:cNvSpPr/>
          <p:nvPr/>
        </p:nvSpPr>
        <p:spPr>
          <a:xfrm>
            <a:off x="8373356" y="235303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D34E5598-01F3-47FB-AA4D-D588FDDA2CCB}"/>
              </a:ext>
            </a:extLst>
          </p:cNvPr>
          <p:cNvSpPr/>
          <p:nvPr/>
        </p:nvSpPr>
        <p:spPr>
          <a:xfrm>
            <a:off x="8432537" y="234434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2B992D2C-5E7B-4775-82D2-FD01AF9FB013}"/>
              </a:ext>
            </a:extLst>
          </p:cNvPr>
          <p:cNvSpPr/>
          <p:nvPr/>
        </p:nvSpPr>
        <p:spPr>
          <a:xfrm>
            <a:off x="8496979" y="23379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78F42D4F-C8FD-4C91-A802-80644C03E1EE}"/>
              </a:ext>
            </a:extLst>
          </p:cNvPr>
          <p:cNvSpPr/>
          <p:nvPr/>
        </p:nvSpPr>
        <p:spPr>
          <a:xfrm>
            <a:off x="8565686" y="232355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40A6B74C-83F4-4DBF-8C2E-61AD0E70954D}"/>
              </a:ext>
            </a:extLst>
          </p:cNvPr>
          <p:cNvSpPr/>
          <p:nvPr/>
        </p:nvSpPr>
        <p:spPr>
          <a:xfrm>
            <a:off x="8625820" y="234984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D918337F-3872-47ED-81D5-E870D3E1B855}"/>
              </a:ext>
            </a:extLst>
          </p:cNvPr>
          <p:cNvSpPr/>
          <p:nvPr/>
        </p:nvSpPr>
        <p:spPr>
          <a:xfrm>
            <a:off x="8716502" y="235619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3B3040C5-78F0-49A1-9D5E-D48AE9120A0E}"/>
              </a:ext>
            </a:extLst>
          </p:cNvPr>
          <p:cNvSpPr/>
          <p:nvPr/>
        </p:nvSpPr>
        <p:spPr>
          <a:xfrm>
            <a:off x="8792049" y="234347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7AE00A8C-4F75-4987-A7AD-95C04C380367}"/>
              </a:ext>
            </a:extLst>
          </p:cNvPr>
          <p:cNvSpPr/>
          <p:nvPr/>
        </p:nvSpPr>
        <p:spPr>
          <a:xfrm>
            <a:off x="8861263" y="236254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0F69A1FE-D265-49F0-8C83-92B504861EB8}"/>
              </a:ext>
            </a:extLst>
          </p:cNvPr>
          <p:cNvSpPr/>
          <p:nvPr/>
        </p:nvSpPr>
        <p:spPr>
          <a:xfrm>
            <a:off x="8942280" y="235617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B51AE12A-2E77-42C0-BBCD-4823F0F87C8A}"/>
              </a:ext>
            </a:extLst>
          </p:cNvPr>
          <p:cNvSpPr/>
          <p:nvPr/>
        </p:nvSpPr>
        <p:spPr>
          <a:xfrm>
            <a:off x="9006482" y="23498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9C777AAE-A3AF-4243-BD4F-A04B07DE9E01}"/>
              </a:ext>
            </a:extLst>
          </p:cNvPr>
          <p:cNvSpPr/>
          <p:nvPr/>
        </p:nvSpPr>
        <p:spPr>
          <a:xfrm>
            <a:off x="9075632" y="234934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E29B1362-8F50-4026-8A71-119D611329DB}"/>
              </a:ext>
            </a:extLst>
          </p:cNvPr>
          <p:cNvSpPr/>
          <p:nvPr/>
        </p:nvSpPr>
        <p:spPr>
          <a:xfrm>
            <a:off x="9163896" y="234983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85EA190-CFFD-4599-893A-984F425423BB}"/>
              </a:ext>
            </a:extLst>
          </p:cNvPr>
          <p:cNvSpPr/>
          <p:nvPr/>
        </p:nvSpPr>
        <p:spPr>
          <a:xfrm>
            <a:off x="9237169" y="235489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D87E846A-8D2B-4465-8926-4143A028DF19}"/>
              </a:ext>
            </a:extLst>
          </p:cNvPr>
          <p:cNvSpPr/>
          <p:nvPr/>
        </p:nvSpPr>
        <p:spPr>
          <a:xfrm>
            <a:off x="1552453" y="29108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E6D23F21-FAC6-4FC5-A085-CD8D4809E13A}"/>
              </a:ext>
            </a:extLst>
          </p:cNvPr>
          <p:cNvSpPr/>
          <p:nvPr/>
        </p:nvSpPr>
        <p:spPr>
          <a:xfrm>
            <a:off x="2236805" y="291081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B5E6EF79-D26C-4655-B9F8-9FEEF66530D5}"/>
              </a:ext>
            </a:extLst>
          </p:cNvPr>
          <p:cNvSpPr/>
          <p:nvPr/>
        </p:nvSpPr>
        <p:spPr>
          <a:xfrm>
            <a:off x="1639264" y="29108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CCD8A144-EC6E-4A81-9300-1B40941ADA2D}"/>
              </a:ext>
            </a:extLst>
          </p:cNvPr>
          <p:cNvSpPr/>
          <p:nvPr/>
        </p:nvSpPr>
        <p:spPr>
          <a:xfrm>
            <a:off x="1726073" y="29108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4C694909-5CC6-475B-8D9D-26AAB8B40EC6}"/>
              </a:ext>
            </a:extLst>
          </p:cNvPr>
          <p:cNvSpPr/>
          <p:nvPr/>
        </p:nvSpPr>
        <p:spPr>
          <a:xfrm>
            <a:off x="1812882" y="291081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096E73C1-F66F-4201-B503-A7D2DEBF7112}"/>
              </a:ext>
            </a:extLst>
          </p:cNvPr>
          <p:cNvSpPr/>
          <p:nvPr/>
        </p:nvSpPr>
        <p:spPr>
          <a:xfrm>
            <a:off x="1899691" y="291081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D4A5F4C7-334D-47DA-81B0-1FADE818C097}"/>
              </a:ext>
            </a:extLst>
          </p:cNvPr>
          <p:cNvSpPr/>
          <p:nvPr/>
        </p:nvSpPr>
        <p:spPr>
          <a:xfrm>
            <a:off x="1986505" y="291081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78985BD9-EAC1-4C07-A940-AB3F1AC671FF}"/>
              </a:ext>
            </a:extLst>
          </p:cNvPr>
          <p:cNvSpPr/>
          <p:nvPr/>
        </p:nvSpPr>
        <p:spPr>
          <a:xfrm>
            <a:off x="2081992" y="29108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96EF6D7F-C13F-480B-B541-CD6EF666ADBD}"/>
              </a:ext>
            </a:extLst>
          </p:cNvPr>
          <p:cNvSpPr/>
          <p:nvPr/>
        </p:nvSpPr>
        <p:spPr>
          <a:xfrm>
            <a:off x="2168803" y="29108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5A98CC11-52B9-4815-8D53-1CA77AAC5BAF}"/>
              </a:ext>
            </a:extLst>
          </p:cNvPr>
          <p:cNvSpPr/>
          <p:nvPr/>
        </p:nvSpPr>
        <p:spPr>
          <a:xfrm>
            <a:off x="2255612" y="29108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65A945DE-B067-44F4-A6E7-BC4A511584C8}"/>
              </a:ext>
            </a:extLst>
          </p:cNvPr>
          <p:cNvSpPr/>
          <p:nvPr/>
        </p:nvSpPr>
        <p:spPr>
          <a:xfrm>
            <a:off x="2367017" y="29108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75262E97-D846-4D1C-8C93-5C9320F31A4A}"/>
              </a:ext>
            </a:extLst>
          </p:cNvPr>
          <p:cNvSpPr/>
          <p:nvPr/>
        </p:nvSpPr>
        <p:spPr>
          <a:xfrm>
            <a:off x="2453831" y="29108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2733C5D3-E0DC-437C-A450-BE2729A444A6}"/>
              </a:ext>
            </a:extLst>
          </p:cNvPr>
          <p:cNvSpPr/>
          <p:nvPr/>
        </p:nvSpPr>
        <p:spPr>
          <a:xfrm>
            <a:off x="2559449" y="29108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0C62D3F8-BDA0-4D2E-86CE-52C776550CEA}"/>
              </a:ext>
            </a:extLst>
          </p:cNvPr>
          <p:cNvSpPr/>
          <p:nvPr/>
        </p:nvSpPr>
        <p:spPr>
          <a:xfrm>
            <a:off x="2679539" y="29107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4C3F00CF-B16A-4373-940E-B2AF9B752ADD}"/>
              </a:ext>
            </a:extLst>
          </p:cNvPr>
          <p:cNvSpPr/>
          <p:nvPr/>
        </p:nvSpPr>
        <p:spPr>
          <a:xfrm>
            <a:off x="2785158" y="291073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EF969D49-E6E5-4341-B9B0-31EAE9BC4FA4}"/>
              </a:ext>
            </a:extLst>
          </p:cNvPr>
          <p:cNvSpPr/>
          <p:nvPr/>
        </p:nvSpPr>
        <p:spPr>
          <a:xfrm>
            <a:off x="2854604" y="291068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A5DF7B0C-0852-4EF8-A2A1-15130DA3D1E8}"/>
              </a:ext>
            </a:extLst>
          </p:cNvPr>
          <p:cNvSpPr/>
          <p:nvPr/>
        </p:nvSpPr>
        <p:spPr>
          <a:xfrm>
            <a:off x="2929839" y="291068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C596B0E7-1998-4ED3-A043-8EEB1C03645D}"/>
              </a:ext>
            </a:extLst>
          </p:cNvPr>
          <p:cNvSpPr/>
          <p:nvPr/>
        </p:nvSpPr>
        <p:spPr>
          <a:xfrm>
            <a:off x="2990606" y="291063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354BED19-1BB5-47A8-8078-63FF9FD3241B}"/>
              </a:ext>
            </a:extLst>
          </p:cNvPr>
          <p:cNvSpPr/>
          <p:nvPr/>
        </p:nvSpPr>
        <p:spPr>
          <a:xfrm>
            <a:off x="3086099" y="291059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3401DC7E-4D84-4DBD-BDC9-53122C1CCE9C}"/>
              </a:ext>
            </a:extLst>
          </p:cNvPr>
          <p:cNvSpPr/>
          <p:nvPr/>
        </p:nvSpPr>
        <p:spPr>
          <a:xfrm>
            <a:off x="3167117" y="291054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081718AE-99DF-44E9-8A5F-2269160892F1}"/>
              </a:ext>
            </a:extLst>
          </p:cNvPr>
          <p:cNvSpPr/>
          <p:nvPr/>
        </p:nvSpPr>
        <p:spPr>
          <a:xfrm>
            <a:off x="3234397" y="291050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C77DB136-A545-4DBC-8330-A3855C4CCE24}"/>
              </a:ext>
            </a:extLst>
          </p:cNvPr>
          <p:cNvSpPr/>
          <p:nvPr/>
        </p:nvSpPr>
        <p:spPr>
          <a:xfrm>
            <a:off x="3317105" y="291045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26A09E0B-A237-485B-85B3-34D4AD615019}"/>
              </a:ext>
            </a:extLst>
          </p:cNvPr>
          <p:cNvSpPr/>
          <p:nvPr/>
        </p:nvSpPr>
        <p:spPr>
          <a:xfrm>
            <a:off x="3398127" y="291040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E71DC387-F925-430A-B025-9ECB3CC714AC}"/>
              </a:ext>
            </a:extLst>
          </p:cNvPr>
          <p:cNvSpPr/>
          <p:nvPr/>
        </p:nvSpPr>
        <p:spPr>
          <a:xfrm>
            <a:off x="3452145" y="291040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3D36695B-D60B-4B09-BBD0-26CAA9F5BBEF}"/>
              </a:ext>
            </a:extLst>
          </p:cNvPr>
          <p:cNvSpPr/>
          <p:nvPr/>
        </p:nvSpPr>
        <p:spPr>
          <a:xfrm>
            <a:off x="3519905" y="291040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3E18B0DE-430F-41D8-89DB-5BB35A9A1EE2}"/>
              </a:ext>
            </a:extLst>
          </p:cNvPr>
          <p:cNvSpPr/>
          <p:nvPr/>
        </p:nvSpPr>
        <p:spPr>
          <a:xfrm>
            <a:off x="3585485" y="291040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B6BD5881-F7AD-41A2-8807-FDD7A3F30800}"/>
              </a:ext>
            </a:extLst>
          </p:cNvPr>
          <p:cNvSpPr/>
          <p:nvPr/>
        </p:nvSpPr>
        <p:spPr>
          <a:xfrm>
            <a:off x="3655181" y="291040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0635EE4-857B-492D-963A-A3A294856E7F}"/>
              </a:ext>
            </a:extLst>
          </p:cNvPr>
          <p:cNvSpPr/>
          <p:nvPr/>
        </p:nvSpPr>
        <p:spPr>
          <a:xfrm>
            <a:off x="3736445" y="291040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77F69208-EE93-4D12-8589-980BF97E4179}"/>
              </a:ext>
            </a:extLst>
          </p:cNvPr>
          <p:cNvSpPr/>
          <p:nvPr/>
        </p:nvSpPr>
        <p:spPr>
          <a:xfrm>
            <a:off x="3805174" y="291040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B08ADAEF-97DB-4FFC-925F-7F0B314F1FCD}"/>
              </a:ext>
            </a:extLst>
          </p:cNvPr>
          <p:cNvSpPr/>
          <p:nvPr/>
        </p:nvSpPr>
        <p:spPr>
          <a:xfrm>
            <a:off x="3871963" y="29103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1C505B13-5283-40A2-B5FC-4769243213A6}"/>
              </a:ext>
            </a:extLst>
          </p:cNvPr>
          <p:cNvSpPr/>
          <p:nvPr/>
        </p:nvSpPr>
        <p:spPr>
          <a:xfrm>
            <a:off x="3947919" y="291031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F8B34DE1-67F2-4B53-87E3-1E0E852826DC}"/>
              </a:ext>
            </a:extLst>
          </p:cNvPr>
          <p:cNvSpPr/>
          <p:nvPr/>
        </p:nvSpPr>
        <p:spPr>
          <a:xfrm>
            <a:off x="4012798" y="291031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42EE4C74-6C48-461A-9A5B-195F05B6ECE7}"/>
              </a:ext>
            </a:extLst>
          </p:cNvPr>
          <p:cNvSpPr/>
          <p:nvPr/>
        </p:nvSpPr>
        <p:spPr>
          <a:xfrm>
            <a:off x="4070649" y="291031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F289D2DC-2F40-490B-8200-254881AD6120}"/>
              </a:ext>
            </a:extLst>
          </p:cNvPr>
          <p:cNvSpPr/>
          <p:nvPr/>
        </p:nvSpPr>
        <p:spPr>
          <a:xfrm>
            <a:off x="4133830" y="291031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2DE30DFD-D2E0-4830-96D3-0AC2A33437B2}"/>
              </a:ext>
            </a:extLst>
          </p:cNvPr>
          <p:cNvSpPr/>
          <p:nvPr/>
        </p:nvSpPr>
        <p:spPr>
          <a:xfrm>
            <a:off x="4216802" y="291031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5DF5699-CF33-4AD5-9949-6A1E95A4EF2C}"/>
              </a:ext>
            </a:extLst>
          </p:cNvPr>
          <p:cNvSpPr/>
          <p:nvPr/>
        </p:nvSpPr>
        <p:spPr>
          <a:xfrm>
            <a:off x="4278523" y="291031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2003A063-25EE-47F7-8815-0E7A03FF554B}"/>
              </a:ext>
            </a:extLst>
          </p:cNvPr>
          <p:cNvSpPr/>
          <p:nvPr/>
        </p:nvSpPr>
        <p:spPr>
          <a:xfrm>
            <a:off x="4339284" y="291027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09FA348A-455D-49D5-AE16-77192EA2AB86}"/>
              </a:ext>
            </a:extLst>
          </p:cNvPr>
          <p:cNvSpPr/>
          <p:nvPr/>
        </p:nvSpPr>
        <p:spPr>
          <a:xfrm>
            <a:off x="4419347" y="291022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E990A0DE-AFCD-4E37-9317-A280F972582F}"/>
              </a:ext>
            </a:extLst>
          </p:cNvPr>
          <p:cNvSpPr/>
          <p:nvPr/>
        </p:nvSpPr>
        <p:spPr>
          <a:xfrm>
            <a:off x="4488081" y="291017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3C6C8CBA-8755-43F1-B557-6C48ADD46BE4}"/>
              </a:ext>
            </a:extLst>
          </p:cNvPr>
          <p:cNvSpPr/>
          <p:nvPr/>
        </p:nvSpPr>
        <p:spPr>
          <a:xfrm>
            <a:off x="4556310" y="291013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0E1048B8-FF3F-4976-A53B-A22E878A3766}"/>
              </a:ext>
            </a:extLst>
          </p:cNvPr>
          <p:cNvSpPr/>
          <p:nvPr/>
        </p:nvSpPr>
        <p:spPr>
          <a:xfrm>
            <a:off x="4631311" y="291008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7C51D978-7A0E-494F-9808-030DD0AA863A}"/>
              </a:ext>
            </a:extLst>
          </p:cNvPr>
          <p:cNvSpPr/>
          <p:nvPr/>
        </p:nvSpPr>
        <p:spPr>
          <a:xfrm>
            <a:off x="4712090" y="291004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4AA9472B-ABDD-4814-8850-728C8CF29295}"/>
              </a:ext>
            </a:extLst>
          </p:cNvPr>
          <p:cNvSpPr/>
          <p:nvPr/>
        </p:nvSpPr>
        <p:spPr>
          <a:xfrm>
            <a:off x="4776218" y="29099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1A633E5F-2ADF-4D80-B7E7-AD5F04C2CAB6}"/>
              </a:ext>
            </a:extLst>
          </p:cNvPr>
          <p:cNvSpPr/>
          <p:nvPr/>
        </p:nvSpPr>
        <p:spPr>
          <a:xfrm>
            <a:off x="4846896" y="29099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F2C85C06-EB3B-47EA-93CD-7B96EEBF911F}"/>
              </a:ext>
            </a:extLst>
          </p:cNvPr>
          <p:cNvSpPr/>
          <p:nvPr/>
        </p:nvSpPr>
        <p:spPr>
          <a:xfrm>
            <a:off x="4908983" y="29099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0D8E48B5-CB57-4574-8F0D-31430BB7BB96}"/>
              </a:ext>
            </a:extLst>
          </p:cNvPr>
          <p:cNvSpPr/>
          <p:nvPr/>
        </p:nvSpPr>
        <p:spPr>
          <a:xfrm>
            <a:off x="4966834" y="29098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61D16C71-EF4F-4ABA-86AD-A9E065A8B57D}"/>
              </a:ext>
            </a:extLst>
          </p:cNvPr>
          <p:cNvSpPr/>
          <p:nvPr/>
        </p:nvSpPr>
        <p:spPr>
          <a:xfrm>
            <a:off x="5029073" y="290981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E7D02580-1F25-4901-BB6C-D2C5F069965B}"/>
              </a:ext>
            </a:extLst>
          </p:cNvPr>
          <p:cNvSpPr/>
          <p:nvPr/>
        </p:nvSpPr>
        <p:spPr>
          <a:xfrm>
            <a:off x="5108755" y="29145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D3D0372-10BC-4D5F-8851-CE545A243378}"/>
              </a:ext>
            </a:extLst>
          </p:cNvPr>
          <p:cNvSpPr/>
          <p:nvPr/>
        </p:nvSpPr>
        <p:spPr>
          <a:xfrm>
            <a:off x="5170221" y="29145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E79EB36A-3A9D-4A21-B084-3D868A49F5A3}"/>
              </a:ext>
            </a:extLst>
          </p:cNvPr>
          <p:cNvSpPr/>
          <p:nvPr/>
        </p:nvSpPr>
        <p:spPr>
          <a:xfrm>
            <a:off x="5241355" y="290508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77849256-6146-4577-8D0C-8F43E73EFFC8}"/>
              </a:ext>
            </a:extLst>
          </p:cNvPr>
          <p:cNvSpPr/>
          <p:nvPr/>
        </p:nvSpPr>
        <p:spPr>
          <a:xfrm>
            <a:off x="5303481" y="29050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BCA46A56-A7FA-405E-A32D-7D8A52F0565D}"/>
              </a:ext>
            </a:extLst>
          </p:cNvPr>
          <p:cNvSpPr/>
          <p:nvPr/>
        </p:nvSpPr>
        <p:spPr>
          <a:xfrm>
            <a:off x="5356539" y="290499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1AEEA40-3DC7-4817-A4D5-892EB1FCC570}"/>
              </a:ext>
            </a:extLst>
          </p:cNvPr>
          <p:cNvSpPr/>
          <p:nvPr/>
        </p:nvSpPr>
        <p:spPr>
          <a:xfrm>
            <a:off x="5415297" y="29161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1E2E4C0D-C424-4B6A-ACEB-C770EC451EE7}"/>
              </a:ext>
            </a:extLst>
          </p:cNvPr>
          <p:cNvSpPr/>
          <p:nvPr/>
        </p:nvSpPr>
        <p:spPr>
          <a:xfrm>
            <a:off x="5477566" y="29161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C098BCD5-67E1-43B1-B310-6BA53AAF5DBB}"/>
              </a:ext>
            </a:extLst>
          </p:cNvPr>
          <p:cNvSpPr/>
          <p:nvPr/>
        </p:nvSpPr>
        <p:spPr>
          <a:xfrm>
            <a:off x="5542296" y="29119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075ABBD4-07E7-471A-B79C-03C521C81EE0}"/>
              </a:ext>
            </a:extLst>
          </p:cNvPr>
          <p:cNvSpPr/>
          <p:nvPr/>
        </p:nvSpPr>
        <p:spPr>
          <a:xfrm>
            <a:off x="5611997" y="291136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128E901A-55BB-40CE-BBE3-7953CAE04999}"/>
              </a:ext>
            </a:extLst>
          </p:cNvPr>
          <p:cNvSpPr/>
          <p:nvPr/>
        </p:nvSpPr>
        <p:spPr>
          <a:xfrm>
            <a:off x="5682258" y="29113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ECB9AA52-824B-4A1E-83F0-C91857308401}"/>
              </a:ext>
            </a:extLst>
          </p:cNvPr>
          <p:cNvSpPr/>
          <p:nvPr/>
        </p:nvSpPr>
        <p:spPr>
          <a:xfrm>
            <a:off x="5741597" y="29177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94B02197-F262-43E1-BE1D-6D8AA05BC1C4}"/>
              </a:ext>
            </a:extLst>
          </p:cNvPr>
          <p:cNvSpPr/>
          <p:nvPr/>
        </p:nvSpPr>
        <p:spPr>
          <a:xfrm>
            <a:off x="5811298" y="29177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CB43AED0-3239-45E6-9695-9177B62D42E2}"/>
              </a:ext>
            </a:extLst>
          </p:cNvPr>
          <p:cNvSpPr/>
          <p:nvPr/>
        </p:nvSpPr>
        <p:spPr>
          <a:xfrm>
            <a:off x="5875446" y="29177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9A901578-E7FB-402A-BA96-08E3DF68F48D}"/>
              </a:ext>
            </a:extLst>
          </p:cNvPr>
          <p:cNvSpPr/>
          <p:nvPr/>
        </p:nvSpPr>
        <p:spPr>
          <a:xfrm>
            <a:off x="5945764" y="29113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F8F2ABCC-DB78-4D33-BC17-8B0FB2F6B84C}"/>
              </a:ext>
            </a:extLst>
          </p:cNvPr>
          <p:cNvSpPr/>
          <p:nvPr/>
        </p:nvSpPr>
        <p:spPr>
          <a:xfrm>
            <a:off x="6003184" y="29177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CAE726AB-8BCC-407F-B43A-470321E5F21E}"/>
              </a:ext>
            </a:extLst>
          </p:cNvPr>
          <p:cNvSpPr/>
          <p:nvPr/>
        </p:nvSpPr>
        <p:spPr>
          <a:xfrm>
            <a:off x="6083135" y="29177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3AFB05AD-1C3E-4372-A910-486A7933C2E4}"/>
              </a:ext>
            </a:extLst>
          </p:cNvPr>
          <p:cNvSpPr/>
          <p:nvPr/>
        </p:nvSpPr>
        <p:spPr>
          <a:xfrm>
            <a:off x="6164416" y="29177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BFD67DA5-BAA0-4E95-A602-407506F49215}"/>
              </a:ext>
            </a:extLst>
          </p:cNvPr>
          <p:cNvSpPr/>
          <p:nvPr/>
        </p:nvSpPr>
        <p:spPr>
          <a:xfrm>
            <a:off x="6245061" y="29200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DD9D86B2-0BBE-439F-819E-81ED713732F3}"/>
              </a:ext>
            </a:extLst>
          </p:cNvPr>
          <p:cNvSpPr/>
          <p:nvPr/>
        </p:nvSpPr>
        <p:spPr>
          <a:xfrm>
            <a:off x="6313978" y="290499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F2037705-C1C7-415D-B3B6-7D7F8A7AA508}"/>
              </a:ext>
            </a:extLst>
          </p:cNvPr>
          <p:cNvSpPr/>
          <p:nvPr/>
        </p:nvSpPr>
        <p:spPr>
          <a:xfrm>
            <a:off x="6395554" y="28986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22005D1-AFB5-42F1-817C-26719E4A9674}"/>
              </a:ext>
            </a:extLst>
          </p:cNvPr>
          <p:cNvSpPr/>
          <p:nvPr/>
        </p:nvSpPr>
        <p:spPr>
          <a:xfrm>
            <a:off x="6466955" y="29023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5FAC3936-DC8D-413C-A3C6-73CD45DC021F}"/>
              </a:ext>
            </a:extLst>
          </p:cNvPr>
          <p:cNvSpPr/>
          <p:nvPr/>
        </p:nvSpPr>
        <p:spPr>
          <a:xfrm>
            <a:off x="6550435" y="291451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E5137DA9-1FF5-4C9E-8C73-00276B37FD62}"/>
              </a:ext>
            </a:extLst>
          </p:cNvPr>
          <p:cNvSpPr/>
          <p:nvPr/>
        </p:nvSpPr>
        <p:spPr>
          <a:xfrm>
            <a:off x="6640084" y="29122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BE2C0F6A-F308-43CE-89F4-F9D3760B6C0F}"/>
              </a:ext>
            </a:extLst>
          </p:cNvPr>
          <p:cNvSpPr/>
          <p:nvPr/>
        </p:nvSpPr>
        <p:spPr>
          <a:xfrm>
            <a:off x="6726110" y="290814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1A9FA87A-91F0-4089-93FE-3302A6DFDF4E}"/>
              </a:ext>
            </a:extLst>
          </p:cNvPr>
          <p:cNvSpPr/>
          <p:nvPr/>
        </p:nvSpPr>
        <p:spPr>
          <a:xfrm>
            <a:off x="6789836" y="29113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77385D9C-B092-4763-8ECC-C573E5F34354}"/>
              </a:ext>
            </a:extLst>
          </p:cNvPr>
          <p:cNvSpPr/>
          <p:nvPr/>
        </p:nvSpPr>
        <p:spPr>
          <a:xfrm>
            <a:off x="6875549" y="290499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CDBB2025-8A28-4D18-BEF6-F0F9F5EE2D20}"/>
              </a:ext>
            </a:extLst>
          </p:cNvPr>
          <p:cNvSpPr/>
          <p:nvPr/>
        </p:nvSpPr>
        <p:spPr>
          <a:xfrm>
            <a:off x="6963226" y="29113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0AA89C69-354D-49FD-8D80-1576415A3677}"/>
              </a:ext>
            </a:extLst>
          </p:cNvPr>
          <p:cNvSpPr/>
          <p:nvPr/>
        </p:nvSpPr>
        <p:spPr>
          <a:xfrm>
            <a:off x="7038245" y="29177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87E93890-CD92-4CC6-AEF2-B6F98383B36B}"/>
              </a:ext>
            </a:extLst>
          </p:cNvPr>
          <p:cNvSpPr/>
          <p:nvPr/>
        </p:nvSpPr>
        <p:spPr>
          <a:xfrm>
            <a:off x="7107260" y="291970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B5492910-594F-4DDF-A0B2-39EB5FD380DA}"/>
              </a:ext>
            </a:extLst>
          </p:cNvPr>
          <p:cNvSpPr/>
          <p:nvPr/>
        </p:nvSpPr>
        <p:spPr>
          <a:xfrm>
            <a:off x="7187669" y="292409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D54F00DF-19F2-4E41-92C6-9123770368D0}"/>
              </a:ext>
            </a:extLst>
          </p:cNvPr>
          <p:cNvSpPr/>
          <p:nvPr/>
        </p:nvSpPr>
        <p:spPr>
          <a:xfrm>
            <a:off x="7253583" y="29177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0DAAE98F-77B8-4A00-9BBC-6520F896C261}"/>
              </a:ext>
            </a:extLst>
          </p:cNvPr>
          <p:cNvSpPr/>
          <p:nvPr/>
        </p:nvSpPr>
        <p:spPr>
          <a:xfrm>
            <a:off x="7332954" y="292409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2FE26AB8-36F6-4DAA-BCB6-CB9CC494EA79}"/>
              </a:ext>
            </a:extLst>
          </p:cNvPr>
          <p:cNvSpPr/>
          <p:nvPr/>
        </p:nvSpPr>
        <p:spPr>
          <a:xfrm>
            <a:off x="7385354" y="29113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E5B2F9F3-81DD-4A4C-B44E-7C06B95F8045}"/>
              </a:ext>
            </a:extLst>
          </p:cNvPr>
          <p:cNvSpPr/>
          <p:nvPr/>
        </p:nvSpPr>
        <p:spPr>
          <a:xfrm>
            <a:off x="7478685" y="29113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CED06F53-0FDE-46C9-949A-F1D28828AFC1}"/>
              </a:ext>
            </a:extLst>
          </p:cNvPr>
          <p:cNvSpPr/>
          <p:nvPr/>
        </p:nvSpPr>
        <p:spPr>
          <a:xfrm>
            <a:off x="7549679" y="290901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27CA923E-5D21-4712-B6E2-3E167152236A}"/>
              </a:ext>
            </a:extLst>
          </p:cNvPr>
          <p:cNvSpPr/>
          <p:nvPr/>
        </p:nvSpPr>
        <p:spPr>
          <a:xfrm>
            <a:off x="7609420" y="29177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44CCB780-1C9F-4F00-ACAE-8EA5F5EAD3A0}"/>
              </a:ext>
            </a:extLst>
          </p:cNvPr>
          <p:cNvSpPr/>
          <p:nvPr/>
        </p:nvSpPr>
        <p:spPr>
          <a:xfrm>
            <a:off x="7696332" y="291772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AC2809E2-82F8-4CC4-ACF5-460E9FED34EE}"/>
              </a:ext>
            </a:extLst>
          </p:cNvPr>
          <p:cNvSpPr/>
          <p:nvPr/>
        </p:nvSpPr>
        <p:spPr>
          <a:xfrm>
            <a:off x="7767043" y="29177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12571062-E546-463E-B3B7-CD6C3C80EF64}"/>
              </a:ext>
            </a:extLst>
          </p:cNvPr>
          <p:cNvSpPr/>
          <p:nvPr/>
        </p:nvSpPr>
        <p:spPr>
          <a:xfrm>
            <a:off x="7847706" y="291135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0C6D1A44-977B-4385-AD7B-6943401E92AB}"/>
              </a:ext>
            </a:extLst>
          </p:cNvPr>
          <p:cNvSpPr/>
          <p:nvPr/>
        </p:nvSpPr>
        <p:spPr>
          <a:xfrm>
            <a:off x="7916421" y="29240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B5081BF3-EE94-4AC8-BA59-54687BA0E884}"/>
              </a:ext>
            </a:extLst>
          </p:cNvPr>
          <p:cNvSpPr/>
          <p:nvPr/>
        </p:nvSpPr>
        <p:spPr>
          <a:xfrm>
            <a:off x="8003055" y="291135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76097857-A6BF-472B-AB0E-C0698DB16F48}"/>
              </a:ext>
            </a:extLst>
          </p:cNvPr>
          <p:cNvSpPr/>
          <p:nvPr/>
        </p:nvSpPr>
        <p:spPr>
          <a:xfrm>
            <a:off x="8101967" y="29240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F1CE9A4D-8F84-4B80-B787-0B94E1D645FF}"/>
              </a:ext>
            </a:extLst>
          </p:cNvPr>
          <p:cNvSpPr/>
          <p:nvPr/>
        </p:nvSpPr>
        <p:spPr>
          <a:xfrm>
            <a:off x="8170375" y="291771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2BD50ADC-1F17-4A82-8F3A-74F983E1B67D}"/>
              </a:ext>
            </a:extLst>
          </p:cNvPr>
          <p:cNvSpPr/>
          <p:nvPr/>
        </p:nvSpPr>
        <p:spPr>
          <a:xfrm>
            <a:off x="8234447" y="291770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6BE96B26-F633-4EBF-A805-6CA56C99A29A}"/>
              </a:ext>
            </a:extLst>
          </p:cNvPr>
          <p:cNvSpPr/>
          <p:nvPr/>
        </p:nvSpPr>
        <p:spPr>
          <a:xfrm>
            <a:off x="8298045" y="28986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AC25A195-3755-468C-B8B2-8BA748605F45}"/>
              </a:ext>
            </a:extLst>
          </p:cNvPr>
          <p:cNvSpPr/>
          <p:nvPr/>
        </p:nvSpPr>
        <p:spPr>
          <a:xfrm>
            <a:off x="8373356" y="291769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4BF76652-3234-4780-9950-BB11E9C322BF}"/>
              </a:ext>
            </a:extLst>
          </p:cNvPr>
          <p:cNvSpPr/>
          <p:nvPr/>
        </p:nvSpPr>
        <p:spPr>
          <a:xfrm>
            <a:off x="8432537" y="290901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85B8B071-56F4-424B-BA88-BBD387E75D25}"/>
              </a:ext>
            </a:extLst>
          </p:cNvPr>
          <p:cNvSpPr/>
          <p:nvPr/>
        </p:nvSpPr>
        <p:spPr>
          <a:xfrm>
            <a:off x="8496979" y="290263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D861EA9E-6153-4118-8B24-316303E9DB6C}"/>
              </a:ext>
            </a:extLst>
          </p:cNvPr>
          <p:cNvSpPr/>
          <p:nvPr/>
        </p:nvSpPr>
        <p:spPr>
          <a:xfrm>
            <a:off x="8565686" y="288822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246EDAF6-DD7D-4656-AFD9-23625B704D90}"/>
              </a:ext>
            </a:extLst>
          </p:cNvPr>
          <p:cNvSpPr/>
          <p:nvPr/>
        </p:nvSpPr>
        <p:spPr>
          <a:xfrm>
            <a:off x="8625820" y="29145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C4328BF3-5227-4D0F-B091-B73027F945AB}"/>
              </a:ext>
            </a:extLst>
          </p:cNvPr>
          <p:cNvSpPr/>
          <p:nvPr/>
        </p:nvSpPr>
        <p:spPr>
          <a:xfrm>
            <a:off x="8716502" y="29208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97288203-091D-4F3B-919F-77D21F3D2E2B}"/>
              </a:ext>
            </a:extLst>
          </p:cNvPr>
          <p:cNvSpPr/>
          <p:nvPr/>
        </p:nvSpPr>
        <p:spPr>
          <a:xfrm>
            <a:off x="8792049" y="29081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BA444D49-D995-451B-8482-7FB3F1034AB7}"/>
              </a:ext>
            </a:extLst>
          </p:cNvPr>
          <p:cNvSpPr/>
          <p:nvPr/>
        </p:nvSpPr>
        <p:spPr>
          <a:xfrm>
            <a:off x="8861263" y="29272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F357D27F-57BD-4563-8550-531D1ECBA4A9}"/>
              </a:ext>
            </a:extLst>
          </p:cNvPr>
          <p:cNvSpPr/>
          <p:nvPr/>
        </p:nvSpPr>
        <p:spPr>
          <a:xfrm>
            <a:off x="8942280" y="29208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439A8DB1-BAA4-4E2C-B950-DC3B61C2E122}"/>
              </a:ext>
            </a:extLst>
          </p:cNvPr>
          <p:cNvSpPr/>
          <p:nvPr/>
        </p:nvSpPr>
        <p:spPr>
          <a:xfrm>
            <a:off x="9006482" y="291447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4A65E51A-D4B1-4CBF-85B6-8B56B84CD520}"/>
              </a:ext>
            </a:extLst>
          </p:cNvPr>
          <p:cNvSpPr/>
          <p:nvPr/>
        </p:nvSpPr>
        <p:spPr>
          <a:xfrm>
            <a:off x="9075632" y="29140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51500F01-033B-4D95-809F-4880600E013A}"/>
              </a:ext>
            </a:extLst>
          </p:cNvPr>
          <p:cNvSpPr/>
          <p:nvPr/>
        </p:nvSpPr>
        <p:spPr>
          <a:xfrm>
            <a:off x="9163896" y="291449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030E8634-1572-406B-922E-38468DDE83CA}"/>
              </a:ext>
            </a:extLst>
          </p:cNvPr>
          <p:cNvSpPr/>
          <p:nvPr/>
        </p:nvSpPr>
        <p:spPr>
          <a:xfrm>
            <a:off x="9237169" y="29195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1176081A-EFE3-474B-8B7B-8E55BADC89FE}"/>
              </a:ext>
            </a:extLst>
          </p:cNvPr>
          <p:cNvSpPr/>
          <p:nvPr/>
        </p:nvSpPr>
        <p:spPr>
          <a:xfrm>
            <a:off x="1579942" y="348009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2A7B1D67-7A1C-4A92-BFD2-F6ECC0FC26BD}"/>
              </a:ext>
            </a:extLst>
          </p:cNvPr>
          <p:cNvSpPr/>
          <p:nvPr/>
        </p:nvSpPr>
        <p:spPr>
          <a:xfrm>
            <a:off x="2264294" y="348008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0AD57531-CB86-4D62-BBA6-393B22444827}"/>
              </a:ext>
            </a:extLst>
          </p:cNvPr>
          <p:cNvSpPr/>
          <p:nvPr/>
        </p:nvSpPr>
        <p:spPr>
          <a:xfrm>
            <a:off x="1666753" y="34800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BE8A0A77-17A9-4687-BCF2-DD3A8555E713}"/>
              </a:ext>
            </a:extLst>
          </p:cNvPr>
          <p:cNvSpPr/>
          <p:nvPr/>
        </p:nvSpPr>
        <p:spPr>
          <a:xfrm>
            <a:off x="1753562" y="34800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89CA3CEB-2614-45E4-9BDC-969E34388731}"/>
              </a:ext>
            </a:extLst>
          </p:cNvPr>
          <p:cNvSpPr/>
          <p:nvPr/>
        </p:nvSpPr>
        <p:spPr>
          <a:xfrm>
            <a:off x="1840371" y="34800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BF22184C-7B4A-4132-91F3-0A89597DD678}"/>
              </a:ext>
            </a:extLst>
          </p:cNvPr>
          <p:cNvSpPr/>
          <p:nvPr/>
        </p:nvSpPr>
        <p:spPr>
          <a:xfrm>
            <a:off x="1927180" y="348008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39DEAB66-A750-4B6E-ADE6-C49D3F09D40A}"/>
              </a:ext>
            </a:extLst>
          </p:cNvPr>
          <p:cNvSpPr/>
          <p:nvPr/>
        </p:nvSpPr>
        <p:spPr>
          <a:xfrm>
            <a:off x="2013994" y="348008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F1DAA8A7-3F0B-4403-A2A5-D48FFECFB908}"/>
              </a:ext>
            </a:extLst>
          </p:cNvPr>
          <p:cNvSpPr/>
          <p:nvPr/>
        </p:nvSpPr>
        <p:spPr>
          <a:xfrm>
            <a:off x="2109481" y="348009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9ECC6616-F912-40E4-8FBD-1AB615E5C2AF}"/>
              </a:ext>
            </a:extLst>
          </p:cNvPr>
          <p:cNvSpPr/>
          <p:nvPr/>
        </p:nvSpPr>
        <p:spPr>
          <a:xfrm>
            <a:off x="2196292" y="34800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8A2458E-A15D-40AF-B483-3130740DE319}"/>
              </a:ext>
            </a:extLst>
          </p:cNvPr>
          <p:cNvSpPr/>
          <p:nvPr/>
        </p:nvSpPr>
        <p:spPr>
          <a:xfrm>
            <a:off x="2283101" y="34800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D6AD8DD6-7AA2-481E-A9A5-462E2964D741}"/>
              </a:ext>
            </a:extLst>
          </p:cNvPr>
          <p:cNvSpPr/>
          <p:nvPr/>
        </p:nvSpPr>
        <p:spPr>
          <a:xfrm>
            <a:off x="2394506" y="34800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26D6FFBA-28ED-46CD-ADC4-54329B689340}"/>
              </a:ext>
            </a:extLst>
          </p:cNvPr>
          <p:cNvSpPr/>
          <p:nvPr/>
        </p:nvSpPr>
        <p:spPr>
          <a:xfrm>
            <a:off x="2481320" y="34800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C7C302B8-3FDC-44B2-A926-0E80E124907A}"/>
              </a:ext>
            </a:extLst>
          </p:cNvPr>
          <p:cNvSpPr/>
          <p:nvPr/>
        </p:nvSpPr>
        <p:spPr>
          <a:xfrm>
            <a:off x="2586938" y="34800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D6EFBFB7-C49C-4AD2-84A0-29DF034ACEBD}"/>
              </a:ext>
            </a:extLst>
          </p:cNvPr>
          <p:cNvSpPr/>
          <p:nvPr/>
        </p:nvSpPr>
        <p:spPr>
          <a:xfrm>
            <a:off x="2707028" y="348005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E793BF2C-D5FF-46FF-89B2-B20376A10ABE}"/>
              </a:ext>
            </a:extLst>
          </p:cNvPr>
          <p:cNvSpPr/>
          <p:nvPr/>
        </p:nvSpPr>
        <p:spPr>
          <a:xfrm>
            <a:off x="2812647" y="348000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DE665D05-0A49-4E2C-8FA3-74A0DDCB6565}"/>
              </a:ext>
            </a:extLst>
          </p:cNvPr>
          <p:cNvSpPr/>
          <p:nvPr/>
        </p:nvSpPr>
        <p:spPr>
          <a:xfrm>
            <a:off x="2882093" y="347995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28BAACEA-3CAB-4541-BBD6-972CED13CA46}"/>
              </a:ext>
            </a:extLst>
          </p:cNvPr>
          <p:cNvSpPr/>
          <p:nvPr/>
        </p:nvSpPr>
        <p:spPr>
          <a:xfrm>
            <a:off x="2957328" y="347995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5CB51244-DB27-4871-A1F0-DD4998DF5629}"/>
              </a:ext>
            </a:extLst>
          </p:cNvPr>
          <p:cNvSpPr/>
          <p:nvPr/>
        </p:nvSpPr>
        <p:spPr>
          <a:xfrm>
            <a:off x="3018095" y="34799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1032C3F4-6BDA-41EF-B87C-3FDAD5C980D0}"/>
              </a:ext>
            </a:extLst>
          </p:cNvPr>
          <p:cNvSpPr/>
          <p:nvPr/>
        </p:nvSpPr>
        <p:spPr>
          <a:xfrm>
            <a:off x="3113588" y="347986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B995E36D-D4EE-403C-B753-C3DB1BACDCE3}"/>
              </a:ext>
            </a:extLst>
          </p:cNvPr>
          <p:cNvSpPr/>
          <p:nvPr/>
        </p:nvSpPr>
        <p:spPr>
          <a:xfrm>
            <a:off x="3194606" y="34798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192FFCB5-7272-4988-B624-ED639CC572BB}"/>
              </a:ext>
            </a:extLst>
          </p:cNvPr>
          <p:cNvSpPr/>
          <p:nvPr/>
        </p:nvSpPr>
        <p:spPr>
          <a:xfrm>
            <a:off x="3261886" y="34797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E9A54315-AA75-4077-97EE-49E1520023FF}"/>
              </a:ext>
            </a:extLst>
          </p:cNvPr>
          <p:cNvSpPr/>
          <p:nvPr/>
        </p:nvSpPr>
        <p:spPr>
          <a:xfrm>
            <a:off x="3344594" y="34797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967D80E2-A331-4949-B917-8141572D909E}"/>
              </a:ext>
            </a:extLst>
          </p:cNvPr>
          <p:cNvSpPr/>
          <p:nvPr/>
        </p:nvSpPr>
        <p:spPr>
          <a:xfrm>
            <a:off x="3425616" y="34796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FC9531FE-7432-4887-B477-4D78F80C79B8}"/>
              </a:ext>
            </a:extLst>
          </p:cNvPr>
          <p:cNvSpPr/>
          <p:nvPr/>
        </p:nvSpPr>
        <p:spPr>
          <a:xfrm>
            <a:off x="3479634" y="34796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FC56BBA5-4DBA-4EC8-9C4F-1C8EF679CF9E}"/>
              </a:ext>
            </a:extLst>
          </p:cNvPr>
          <p:cNvSpPr/>
          <p:nvPr/>
        </p:nvSpPr>
        <p:spPr>
          <a:xfrm>
            <a:off x="3547394" y="34796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3C9FDC01-BEBA-4A47-BF73-E4FF780B9943}"/>
              </a:ext>
            </a:extLst>
          </p:cNvPr>
          <p:cNvSpPr/>
          <p:nvPr/>
        </p:nvSpPr>
        <p:spPr>
          <a:xfrm>
            <a:off x="3612974" y="34796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1B1AE824-6179-4B3B-B156-3BA6B04A0536}"/>
              </a:ext>
            </a:extLst>
          </p:cNvPr>
          <p:cNvSpPr/>
          <p:nvPr/>
        </p:nvSpPr>
        <p:spPr>
          <a:xfrm>
            <a:off x="3682670" y="34796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9CB95BE2-770E-4CE6-9288-5CCAD0997515}"/>
              </a:ext>
            </a:extLst>
          </p:cNvPr>
          <p:cNvSpPr/>
          <p:nvPr/>
        </p:nvSpPr>
        <p:spPr>
          <a:xfrm>
            <a:off x="3763934" y="34796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CF116B05-FD84-475E-A23A-9471020BB8AC}"/>
              </a:ext>
            </a:extLst>
          </p:cNvPr>
          <p:cNvSpPr/>
          <p:nvPr/>
        </p:nvSpPr>
        <p:spPr>
          <a:xfrm>
            <a:off x="3832663" y="34796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39F21887-8243-4F11-B351-5B31BC2715A9}"/>
              </a:ext>
            </a:extLst>
          </p:cNvPr>
          <p:cNvSpPr/>
          <p:nvPr/>
        </p:nvSpPr>
        <p:spPr>
          <a:xfrm>
            <a:off x="3899452" y="34796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583E3504-6574-4A6F-A00B-238EB1D2F2F4}"/>
              </a:ext>
            </a:extLst>
          </p:cNvPr>
          <p:cNvSpPr/>
          <p:nvPr/>
        </p:nvSpPr>
        <p:spPr>
          <a:xfrm>
            <a:off x="3975408" y="34795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20298A80-6FCC-4B17-90B9-AC59997DA6A0}"/>
              </a:ext>
            </a:extLst>
          </p:cNvPr>
          <p:cNvSpPr/>
          <p:nvPr/>
        </p:nvSpPr>
        <p:spPr>
          <a:xfrm>
            <a:off x="4040287" y="34795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885F988B-9511-4A6B-8267-35A88C52F10A}"/>
              </a:ext>
            </a:extLst>
          </p:cNvPr>
          <p:cNvSpPr/>
          <p:nvPr/>
        </p:nvSpPr>
        <p:spPr>
          <a:xfrm>
            <a:off x="4098138" y="34795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62CD4B1F-2CDF-4E7F-B97E-830473A272E1}"/>
              </a:ext>
            </a:extLst>
          </p:cNvPr>
          <p:cNvSpPr/>
          <p:nvPr/>
        </p:nvSpPr>
        <p:spPr>
          <a:xfrm>
            <a:off x="4161319" y="34795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89DC48F3-DEED-4F6C-AF44-8D0449749C55}"/>
              </a:ext>
            </a:extLst>
          </p:cNvPr>
          <p:cNvSpPr/>
          <p:nvPr/>
        </p:nvSpPr>
        <p:spPr>
          <a:xfrm>
            <a:off x="4244291" y="34795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15D76146-AA09-48F0-BB60-E08D3A6B5CF3}"/>
              </a:ext>
            </a:extLst>
          </p:cNvPr>
          <p:cNvSpPr/>
          <p:nvPr/>
        </p:nvSpPr>
        <p:spPr>
          <a:xfrm>
            <a:off x="4306012" y="34795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A900F6DE-EB50-4B18-A73E-AE6D81911AFE}"/>
              </a:ext>
            </a:extLst>
          </p:cNvPr>
          <p:cNvSpPr/>
          <p:nvPr/>
        </p:nvSpPr>
        <p:spPr>
          <a:xfrm>
            <a:off x="4366773" y="347954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E0DBDFC8-D12C-40FB-8FFF-014269F63906}"/>
              </a:ext>
            </a:extLst>
          </p:cNvPr>
          <p:cNvSpPr/>
          <p:nvPr/>
        </p:nvSpPr>
        <p:spPr>
          <a:xfrm>
            <a:off x="4446836" y="347949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DFA6469-18E1-4E35-92E3-0D40E04FE513}"/>
              </a:ext>
            </a:extLst>
          </p:cNvPr>
          <p:cNvSpPr/>
          <p:nvPr/>
        </p:nvSpPr>
        <p:spPr>
          <a:xfrm>
            <a:off x="4515570" y="34794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15AA88B8-E688-48AE-A2D4-FFB464F0645D}"/>
              </a:ext>
            </a:extLst>
          </p:cNvPr>
          <p:cNvSpPr/>
          <p:nvPr/>
        </p:nvSpPr>
        <p:spPr>
          <a:xfrm>
            <a:off x="4583799" y="347940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CB8C83EE-DF36-407D-B085-9967C78B6D78}"/>
              </a:ext>
            </a:extLst>
          </p:cNvPr>
          <p:cNvSpPr/>
          <p:nvPr/>
        </p:nvSpPr>
        <p:spPr>
          <a:xfrm>
            <a:off x="4658800" y="34793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6E7068BD-5F53-4096-B0E5-99D62A02C93C}"/>
              </a:ext>
            </a:extLst>
          </p:cNvPr>
          <p:cNvSpPr/>
          <p:nvPr/>
        </p:nvSpPr>
        <p:spPr>
          <a:xfrm>
            <a:off x="4739579" y="347931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F39D3C73-4ACA-41F3-A443-060A05356610}"/>
              </a:ext>
            </a:extLst>
          </p:cNvPr>
          <p:cNvSpPr/>
          <p:nvPr/>
        </p:nvSpPr>
        <p:spPr>
          <a:xfrm>
            <a:off x="4803707" y="34792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63D12D5D-456A-40D0-8EED-974FEEB573F0}"/>
              </a:ext>
            </a:extLst>
          </p:cNvPr>
          <p:cNvSpPr/>
          <p:nvPr/>
        </p:nvSpPr>
        <p:spPr>
          <a:xfrm>
            <a:off x="4874385" y="34792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78D648BF-FF40-4549-B60E-BCBAFD9E6C46}"/>
              </a:ext>
            </a:extLst>
          </p:cNvPr>
          <p:cNvSpPr/>
          <p:nvPr/>
        </p:nvSpPr>
        <p:spPr>
          <a:xfrm>
            <a:off x="4936472" y="347917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A513326B-0E13-4D12-853E-09C9AB7B8E4A}"/>
              </a:ext>
            </a:extLst>
          </p:cNvPr>
          <p:cNvSpPr/>
          <p:nvPr/>
        </p:nvSpPr>
        <p:spPr>
          <a:xfrm>
            <a:off x="4994323" y="34791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82DDF1DE-27B4-4568-A391-35223E8F6BAE}"/>
              </a:ext>
            </a:extLst>
          </p:cNvPr>
          <p:cNvSpPr/>
          <p:nvPr/>
        </p:nvSpPr>
        <p:spPr>
          <a:xfrm>
            <a:off x="5056562" y="347908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EEFF254D-970B-4893-BF8C-A5A7D50DD2BC}"/>
              </a:ext>
            </a:extLst>
          </p:cNvPr>
          <p:cNvSpPr/>
          <p:nvPr/>
        </p:nvSpPr>
        <p:spPr>
          <a:xfrm>
            <a:off x="5136244" y="348381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8001141-E344-49E8-8996-FD99A4B0B5DA}"/>
              </a:ext>
            </a:extLst>
          </p:cNvPr>
          <p:cNvSpPr/>
          <p:nvPr/>
        </p:nvSpPr>
        <p:spPr>
          <a:xfrm>
            <a:off x="5197710" y="348381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926D79B-B664-40E7-B35D-940995684BB1}"/>
              </a:ext>
            </a:extLst>
          </p:cNvPr>
          <p:cNvSpPr/>
          <p:nvPr/>
        </p:nvSpPr>
        <p:spPr>
          <a:xfrm>
            <a:off x="5268844" y="34743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F315AA1C-A31C-4E2F-A250-758CCB22AEC8}"/>
              </a:ext>
            </a:extLst>
          </p:cNvPr>
          <p:cNvSpPr/>
          <p:nvPr/>
        </p:nvSpPr>
        <p:spPr>
          <a:xfrm>
            <a:off x="5330970" y="347431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628C2C9A-C0B5-4856-BD3A-55FAB96DCE1C}"/>
              </a:ext>
            </a:extLst>
          </p:cNvPr>
          <p:cNvSpPr/>
          <p:nvPr/>
        </p:nvSpPr>
        <p:spPr>
          <a:xfrm>
            <a:off x="5384028" y="34742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B2A3B2C6-8CDD-40F9-86D2-DF78A7055359}"/>
              </a:ext>
            </a:extLst>
          </p:cNvPr>
          <p:cNvSpPr/>
          <p:nvPr/>
        </p:nvSpPr>
        <p:spPr>
          <a:xfrm>
            <a:off x="5442786" y="348537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BEDF9358-FDF6-4146-A1ED-EC3D24C77665}"/>
              </a:ext>
            </a:extLst>
          </p:cNvPr>
          <p:cNvSpPr/>
          <p:nvPr/>
        </p:nvSpPr>
        <p:spPr>
          <a:xfrm>
            <a:off x="5505055" y="348537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6E562E97-6488-45F9-85D5-EA8316FB25EF}"/>
              </a:ext>
            </a:extLst>
          </p:cNvPr>
          <p:cNvSpPr/>
          <p:nvPr/>
        </p:nvSpPr>
        <p:spPr>
          <a:xfrm>
            <a:off x="5569785" y="34812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1C01A3BA-E14F-4D7E-8E0F-EB9C2F329FD1}"/>
              </a:ext>
            </a:extLst>
          </p:cNvPr>
          <p:cNvSpPr/>
          <p:nvPr/>
        </p:nvSpPr>
        <p:spPr>
          <a:xfrm>
            <a:off x="5639486" y="34806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D6277CEC-9F2A-44CE-A180-9D5D185462A6}"/>
              </a:ext>
            </a:extLst>
          </p:cNvPr>
          <p:cNvSpPr/>
          <p:nvPr/>
        </p:nvSpPr>
        <p:spPr>
          <a:xfrm>
            <a:off x="5709747" y="348063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9A0C8CCB-6DD4-4E9D-B793-959B29A17044}"/>
              </a:ext>
            </a:extLst>
          </p:cNvPr>
          <p:cNvSpPr/>
          <p:nvPr/>
        </p:nvSpPr>
        <p:spPr>
          <a:xfrm>
            <a:off x="5769086" y="34870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FA0D33FE-BC15-4EF3-854D-662D7DAEB11A}"/>
              </a:ext>
            </a:extLst>
          </p:cNvPr>
          <p:cNvSpPr/>
          <p:nvPr/>
        </p:nvSpPr>
        <p:spPr>
          <a:xfrm>
            <a:off x="5838787" y="34870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3CDE49BF-0CB7-4F4D-B2CB-13868A615003}"/>
              </a:ext>
            </a:extLst>
          </p:cNvPr>
          <p:cNvSpPr/>
          <p:nvPr/>
        </p:nvSpPr>
        <p:spPr>
          <a:xfrm>
            <a:off x="5902935" y="34870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BF3C1EC3-4925-44FB-A7FF-C1F233D8F642}"/>
              </a:ext>
            </a:extLst>
          </p:cNvPr>
          <p:cNvSpPr/>
          <p:nvPr/>
        </p:nvSpPr>
        <p:spPr>
          <a:xfrm>
            <a:off x="5973253" y="348063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88589AA3-7093-4E03-A39E-5FA02787687A}"/>
              </a:ext>
            </a:extLst>
          </p:cNvPr>
          <p:cNvSpPr/>
          <p:nvPr/>
        </p:nvSpPr>
        <p:spPr>
          <a:xfrm>
            <a:off x="6030673" y="34870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B0484E8D-11E3-442E-B607-8382F50ACA73}"/>
              </a:ext>
            </a:extLst>
          </p:cNvPr>
          <p:cNvSpPr/>
          <p:nvPr/>
        </p:nvSpPr>
        <p:spPr>
          <a:xfrm>
            <a:off x="6110624" y="34870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81EDD42A-5CC4-469D-816C-579D3D65FA09}"/>
              </a:ext>
            </a:extLst>
          </p:cNvPr>
          <p:cNvSpPr/>
          <p:nvPr/>
        </p:nvSpPr>
        <p:spPr>
          <a:xfrm>
            <a:off x="6191905" y="34870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2886D190-A599-4ADA-A376-2F841B4943C9}"/>
              </a:ext>
            </a:extLst>
          </p:cNvPr>
          <p:cNvSpPr/>
          <p:nvPr/>
        </p:nvSpPr>
        <p:spPr>
          <a:xfrm>
            <a:off x="6272550" y="34892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CCFA1C35-A206-453B-967D-B72FE4C38B85}"/>
              </a:ext>
            </a:extLst>
          </p:cNvPr>
          <p:cNvSpPr/>
          <p:nvPr/>
        </p:nvSpPr>
        <p:spPr>
          <a:xfrm>
            <a:off x="6341467" y="34742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>
            <a:extLst>
              <a:ext uri="{FF2B5EF4-FFF2-40B4-BE49-F238E27FC236}">
                <a16:creationId xmlns:a16="http://schemas.microsoft.com/office/drawing/2014/main" id="{0BD55B9F-A8C1-4732-85BB-C29D9BFABE90}"/>
              </a:ext>
            </a:extLst>
          </p:cNvPr>
          <p:cNvSpPr/>
          <p:nvPr/>
        </p:nvSpPr>
        <p:spPr>
          <a:xfrm>
            <a:off x="6423043" y="34678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2C020830-F08C-42B3-AFF4-6F4523AAA91F}"/>
              </a:ext>
            </a:extLst>
          </p:cNvPr>
          <p:cNvSpPr/>
          <p:nvPr/>
        </p:nvSpPr>
        <p:spPr>
          <a:xfrm>
            <a:off x="6494444" y="34715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87DFC443-9AE2-4706-82AC-8E59B0E896A2}"/>
              </a:ext>
            </a:extLst>
          </p:cNvPr>
          <p:cNvSpPr/>
          <p:nvPr/>
        </p:nvSpPr>
        <p:spPr>
          <a:xfrm>
            <a:off x="6577924" y="348378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>
            <a:extLst>
              <a:ext uri="{FF2B5EF4-FFF2-40B4-BE49-F238E27FC236}">
                <a16:creationId xmlns:a16="http://schemas.microsoft.com/office/drawing/2014/main" id="{37267A64-8A6B-4544-9C92-8F91998F1118}"/>
              </a:ext>
            </a:extLst>
          </p:cNvPr>
          <p:cNvSpPr/>
          <p:nvPr/>
        </p:nvSpPr>
        <p:spPr>
          <a:xfrm>
            <a:off x="6667573" y="34815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D0E98F37-B7D5-4146-8913-811690B30F8F}"/>
              </a:ext>
            </a:extLst>
          </p:cNvPr>
          <p:cNvSpPr/>
          <p:nvPr/>
        </p:nvSpPr>
        <p:spPr>
          <a:xfrm>
            <a:off x="6753599" y="347741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96FC0DB3-6276-480D-B607-3A93CA218A62}"/>
              </a:ext>
            </a:extLst>
          </p:cNvPr>
          <p:cNvSpPr/>
          <p:nvPr/>
        </p:nvSpPr>
        <p:spPr>
          <a:xfrm>
            <a:off x="6817325" y="348063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AFD20A5D-6204-41B1-A6C3-D165C99180E7}"/>
              </a:ext>
            </a:extLst>
          </p:cNvPr>
          <p:cNvSpPr/>
          <p:nvPr/>
        </p:nvSpPr>
        <p:spPr>
          <a:xfrm>
            <a:off x="6903038" y="34742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CF41A1A1-7234-4B47-AB02-C9F88EF8315D}"/>
              </a:ext>
            </a:extLst>
          </p:cNvPr>
          <p:cNvSpPr/>
          <p:nvPr/>
        </p:nvSpPr>
        <p:spPr>
          <a:xfrm>
            <a:off x="6990715" y="348063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1B0F8724-3ED4-4E7B-AA62-BE5E6D442345}"/>
              </a:ext>
            </a:extLst>
          </p:cNvPr>
          <p:cNvSpPr/>
          <p:nvPr/>
        </p:nvSpPr>
        <p:spPr>
          <a:xfrm>
            <a:off x="7065734" y="34870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091368B9-18CD-4DB7-A63C-607DF001BA6F}"/>
              </a:ext>
            </a:extLst>
          </p:cNvPr>
          <p:cNvSpPr/>
          <p:nvPr/>
        </p:nvSpPr>
        <p:spPr>
          <a:xfrm>
            <a:off x="7134749" y="348898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0DD1C043-2C64-406E-B465-CB99E63CDB30}"/>
              </a:ext>
            </a:extLst>
          </p:cNvPr>
          <p:cNvSpPr/>
          <p:nvPr/>
        </p:nvSpPr>
        <p:spPr>
          <a:xfrm>
            <a:off x="7215158" y="34933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27C3F634-57BC-46CF-B8FF-EB85454D9565}"/>
              </a:ext>
            </a:extLst>
          </p:cNvPr>
          <p:cNvSpPr/>
          <p:nvPr/>
        </p:nvSpPr>
        <p:spPr>
          <a:xfrm>
            <a:off x="7281072" y="34870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3D87E0D1-8B1C-44BF-9229-DBF67D26BE50}"/>
              </a:ext>
            </a:extLst>
          </p:cNvPr>
          <p:cNvSpPr/>
          <p:nvPr/>
        </p:nvSpPr>
        <p:spPr>
          <a:xfrm>
            <a:off x="7360443" y="34933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CB85818E-12A7-4137-9CE5-AAEF3DFF3FE6}"/>
              </a:ext>
            </a:extLst>
          </p:cNvPr>
          <p:cNvSpPr/>
          <p:nvPr/>
        </p:nvSpPr>
        <p:spPr>
          <a:xfrm>
            <a:off x="7412843" y="348063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077AB790-B0E0-4A50-90B1-6EE1C79D7F35}"/>
              </a:ext>
            </a:extLst>
          </p:cNvPr>
          <p:cNvSpPr/>
          <p:nvPr/>
        </p:nvSpPr>
        <p:spPr>
          <a:xfrm>
            <a:off x="7506174" y="348063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8A6EAA1A-4725-425D-8785-8CA751D3BC9D}"/>
              </a:ext>
            </a:extLst>
          </p:cNvPr>
          <p:cNvSpPr/>
          <p:nvPr/>
        </p:nvSpPr>
        <p:spPr>
          <a:xfrm>
            <a:off x="7577168" y="34782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95087113-456C-43E6-8831-7DEB2BA9B310}"/>
              </a:ext>
            </a:extLst>
          </p:cNvPr>
          <p:cNvSpPr/>
          <p:nvPr/>
        </p:nvSpPr>
        <p:spPr>
          <a:xfrm>
            <a:off x="7636909" y="348700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D2F4BCC2-F706-4E4C-8EE6-48D7AD55B331}"/>
              </a:ext>
            </a:extLst>
          </p:cNvPr>
          <p:cNvSpPr/>
          <p:nvPr/>
        </p:nvSpPr>
        <p:spPr>
          <a:xfrm>
            <a:off x="7723821" y="34870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1464C55A-3C8D-4116-9362-74978E85F9B8}"/>
              </a:ext>
            </a:extLst>
          </p:cNvPr>
          <p:cNvSpPr/>
          <p:nvPr/>
        </p:nvSpPr>
        <p:spPr>
          <a:xfrm>
            <a:off x="7794532" y="348699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AA5F292D-9654-48E9-A006-9E9ED28BBEA4}"/>
              </a:ext>
            </a:extLst>
          </p:cNvPr>
          <p:cNvSpPr/>
          <p:nvPr/>
        </p:nvSpPr>
        <p:spPr>
          <a:xfrm>
            <a:off x="7875195" y="348063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B890B243-1B79-42C2-819C-C9A13889A853}"/>
              </a:ext>
            </a:extLst>
          </p:cNvPr>
          <p:cNvSpPr/>
          <p:nvPr/>
        </p:nvSpPr>
        <p:spPr>
          <a:xfrm>
            <a:off x="7943910" y="34933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D19A6AB1-7798-4AF3-9670-6D6EDDD5028D}"/>
              </a:ext>
            </a:extLst>
          </p:cNvPr>
          <p:cNvSpPr/>
          <p:nvPr/>
        </p:nvSpPr>
        <p:spPr>
          <a:xfrm>
            <a:off x="8030544" y="348063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33560E86-75E0-41F8-BCC9-3F36B9928753}"/>
              </a:ext>
            </a:extLst>
          </p:cNvPr>
          <p:cNvSpPr/>
          <p:nvPr/>
        </p:nvSpPr>
        <p:spPr>
          <a:xfrm>
            <a:off x="8129456" y="34933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D7396A74-1808-447F-B891-3E412F305B34}"/>
              </a:ext>
            </a:extLst>
          </p:cNvPr>
          <p:cNvSpPr/>
          <p:nvPr/>
        </p:nvSpPr>
        <p:spPr>
          <a:xfrm>
            <a:off x="8197864" y="348699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E13F0C35-B100-4066-BB0B-CF30665BB841}"/>
              </a:ext>
            </a:extLst>
          </p:cNvPr>
          <p:cNvSpPr/>
          <p:nvPr/>
        </p:nvSpPr>
        <p:spPr>
          <a:xfrm>
            <a:off x="8261936" y="34869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06DBF902-F67B-4E93-9923-F386CDC6BEA7}"/>
              </a:ext>
            </a:extLst>
          </p:cNvPr>
          <p:cNvSpPr/>
          <p:nvPr/>
        </p:nvSpPr>
        <p:spPr>
          <a:xfrm>
            <a:off x="8325534" y="34678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4331F781-136E-4BD1-A717-376FE52944DE}"/>
              </a:ext>
            </a:extLst>
          </p:cNvPr>
          <p:cNvSpPr/>
          <p:nvPr/>
        </p:nvSpPr>
        <p:spPr>
          <a:xfrm>
            <a:off x="8400845" y="34869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667BD7FE-23FC-4906-866F-D29B39091664}"/>
              </a:ext>
            </a:extLst>
          </p:cNvPr>
          <p:cNvSpPr/>
          <p:nvPr/>
        </p:nvSpPr>
        <p:spPr>
          <a:xfrm>
            <a:off x="8460026" y="347828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318C51B0-54EE-4373-8E2C-D288A5BA2D02}"/>
              </a:ext>
            </a:extLst>
          </p:cNvPr>
          <p:cNvSpPr/>
          <p:nvPr/>
        </p:nvSpPr>
        <p:spPr>
          <a:xfrm>
            <a:off x="8524468" y="34719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6622645-3549-4BB7-AA73-E874262FF3F1}"/>
              </a:ext>
            </a:extLst>
          </p:cNvPr>
          <p:cNvSpPr/>
          <p:nvPr/>
        </p:nvSpPr>
        <p:spPr>
          <a:xfrm>
            <a:off x="8593175" y="345749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B0C1AEED-2818-4A38-82FD-06EC51D644C6}"/>
              </a:ext>
            </a:extLst>
          </p:cNvPr>
          <p:cNvSpPr/>
          <p:nvPr/>
        </p:nvSpPr>
        <p:spPr>
          <a:xfrm>
            <a:off x="8653309" y="348378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E9DF6C20-F71E-46E5-97E7-97F2F8F80395}"/>
              </a:ext>
            </a:extLst>
          </p:cNvPr>
          <p:cNvSpPr/>
          <p:nvPr/>
        </p:nvSpPr>
        <p:spPr>
          <a:xfrm>
            <a:off x="8743991" y="349013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A60C734D-C022-40D7-AC6A-5F27B92D1FB9}"/>
              </a:ext>
            </a:extLst>
          </p:cNvPr>
          <p:cNvSpPr/>
          <p:nvPr/>
        </p:nvSpPr>
        <p:spPr>
          <a:xfrm>
            <a:off x="8819538" y="347741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735B081A-684F-4269-AAE9-E18557C47C89}"/>
              </a:ext>
            </a:extLst>
          </p:cNvPr>
          <p:cNvSpPr/>
          <p:nvPr/>
        </p:nvSpPr>
        <p:spPr>
          <a:xfrm>
            <a:off x="8888752" y="349648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9E6AE9B6-4721-4ACD-A769-7391BBCE5688}"/>
              </a:ext>
            </a:extLst>
          </p:cNvPr>
          <p:cNvSpPr/>
          <p:nvPr/>
        </p:nvSpPr>
        <p:spPr>
          <a:xfrm>
            <a:off x="8969769" y="349011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62D4D91F-C746-423C-9C51-0665DD514362}"/>
              </a:ext>
            </a:extLst>
          </p:cNvPr>
          <p:cNvSpPr/>
          <p:nvPr/>
        </p:nvSpPr>
        <p:spPr>
          <a:xfrm>
            <a:off x="9033971" y="348374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DDF700D0-38F0-4327-B806-EEFFE1F4CB5C}"/>
              </a:ext>
            </a:extLst>
          </p:cNvPr>
          <p:cNvSpPr/>
          <p:nvPr/>
        </p:nvSpPr>
        <p:spPr>
          <a:xfrm>
            <a:off x="9103121" y="348328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2657BA70-2874-4F6F-8C57-B0798D9E06C2}"/>
              </a:ext>
            </a:extLst>
          </p:cNvPr>
          <p:cNvSpPr/>
          <p:nvPr/>
        </p:nvSpPr>
        <p:spPr>
          <a:xfrm>
            <a:off x="9191385" y="348376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127126BD-F77D-4DF5-A3E5-53732D416073}"/>
              </a:ext>
            </a:extLst>
          </p:cNvPr>
          <p:cNvSpPr/>
          <p:nvPr/>
        </p:nvSpPr>
        <p:spPr>
          <a:xfrm>
            <a:off x="9264658" y="34888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5E4B22C2-7459-417F-9356-CEE622DD2005}"/>
              </a:ext>
            </a:extLst>
          </p:cNvPr>
          <p:cNvSpPr/>
          <p:nvPr/>
        </p:nvSpPr>
        <p:spPr>
          <a:xfrm>
            <a:off x="1552453" y="41575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86145B60-0164-4192-9655-C21B10483F9B}"/>
              </a:ext>
            </a:extLst>
          </p:cNvPr>
          <p:cNvSpPr/>
          <p:nvPr/>
        </p:nvSpPr>
        <p:spPr>
          <a:xfrm>
            <a:off x="2236805" y="41575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BD552441-9953-4179-AC3B-10390115F7C4}"/>
              </a:ext>
            </a:extLst>
          </p:cNvPr>
          <p:cNvSpPr/>
          <p:nvPr/>
        </p:nvSpPr>
        <p:spPr>
          <a:xfrm>
            <a:off x="1639264" y="41575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3E85D7C1-AB4D-4AFC-A4F3-9C3CDB66DEFE}"/>
              </a:ext>
            </a:extLst>
          </p:cNvPr>
          <p:cNvSpPr/>
          <p:nvPr/>
        </p:nvSpPr>
        <p:spPr>
          <a:xfrm>
            <a:off x="1726073" y="41575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Oval 569">
            <a:extLst>
              <a:ext uri="{FF2B5EF4-FFF2-40B4-BE49-F238E27FC236}">
                <a16:creationId xmlns:a16="http://schemas.microsoft.com/office/drawing/2014/main" id="{985AD473-F026-46EC-9DE7-09231BCEC371}"/>
              </a:ext>
            </a:extLst>
          </p:cNvPr>
          <p:cNvSpPr/>
          <p:nvPr/>
        </p:nvSpPr>
        <p:spPr>
          <a:xfrm>
            <a:off x="1812882" y="41575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81CD7374-7B30-4BBD-B943-47CD1DB8803E}"/>
              </a:ext>
            </a:extLst>
          </p:cNvPr>
          <p:cNvSpPr/>
          <p:nvPr/>
        </p:nvSpPr>
        <p:spPr>
          <a:xfrm>
            <a:off x="1899691" y="41575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B7560157-4753-45F4-B58A-B9A91C7650D4}"/>
              </a:ext>
            </a:extLst>
          </p:cNvPr>
          <p:cNvSpPr/>
          <p:nvPr/>
        </p:nvSpPr>
        <p:spPr>
          <a:xfrm>
            <a:off x="1986505" y="41575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65386345-EA77-4DE0-AD23-8CF679E8F0F9}"/>
              </a:ext>
            </a:extLst>
          </p:cNvPr>
          <p:cNvSpPr/>
          <p:nvPr/>
        </p:nvSpPr>
        <p:spPr>
          <a:xfrm>
            <a:off x="2081992" y="41575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CD37B2A1-7D02-4DEB-A6C0-1C2C84BCA7E3}"/>
              </a:ext>
            </a:extLst>
          </p:cNvPr>
          <p:cNvSpPr/>
          <p:nvPr/>
        </p:nvSpPr>
        <p:spPr>
          <a:xfrm>
            <a:off x="2168803" y="41575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F42127E1-2AC8-485A-847A-37E8BDA4A5F6}"/>
              </a:ext>
            </a:extLst>
          </p:cNvPr>
          <p:cNvSpPr/>
          <p:nvPr/>
        </p:nvSpPr>
        <p:spPr>
          <a:xfrm>
            <a:off x="2255612" y="41575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0A3CAAA3-28CD-4B7F-985E-F83A460BBF32}"/>
              </a:ext>
            </a:extLst>
          </p:cNvPr>
          <p:cNvSpPr/>
          <p:nvPr/>
        </p:nvSpPr>
        <p:spPr>
          <a:xfrm>
            <a:off x="2367017" y="415755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Oval 576">
            <a:extLst>
              <a:ext uri="{FF2B5EF4-FFF2-40B4-BE49-F238E27FC236}">
                <a16:creationId xmlns:a16="http://schemas.microsoft.com/office/drawing/2014/main" id="{91C9739A-DA8F-4B48-A1AA-0F9530E8AD1A}"/>
              </a:ext>
            </a:extLst>
          </p:cNvPr>
          <p:cNvSpPr/>
          <p:nvPr/>
        </p:nvSpPr>
        <p:spPr>
          <a:xfrm>
            <a:off x="2453831" y="415755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Oval 577">
            <a:extLst>
              <a:ext uri="{FF2B5EF4-FFF2-40B4-BE49-F238E27FC236}">
                <a16:creationId xmlns:a16="http://schemas.microsoft.com/office/drawing/2014/main" id="{5B10B2EC-C02D-4029-A2B6-AB2FA77954C0}"/>
              </a:ext>
            </a:extLst>
          </p:cNvPr>
          <p:cNvSpPr/>
          <p:nvPr/>
        </p:nvSpPr>
        <p:spPr>
          <a:xfrm>
            <a:off x="2559449" y="415755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4CD792A2-5914-4282-82DF-A36D3BE000F3}"/>
              </a:ext>
            </a:extLst>
          </p:cNvPr>
          <p:cNvSpPr/>
          <p:nvPr/>
        </p:nvSpPr>
        <p:spPr>
          <a:xfrm>
            <a:off x="2679539" y="415752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17048F93-70BB-49D9-91E7-FB5A6753E54A}"/>
              </a:ext>
            </a:extLst>
          </p:cNvPr>
          <p:cNvSpPr/>
          <p:nvPr/>
        </p:nvSpPr>
        <p:spPr>
          <a:xfrm>
            <a:off x="2785158" y="415748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BAF6FC90-F0F3-4933-A999-26B25BAD1641}"/>
              </a:ext>
            </a:extLst>
          </p:cNvPr>
          <p:cNvSpPr/>
          <p:nvPr/>
        </p:nvSpPr>
        <p:spPr>
          <a:xfrm>
            <a:off x="2854604" y="41574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BBAF86D6-2345-44C5-900D-0EA4968B6235}"/>
              </a:ext>
            </a:extLst>
          </p:cNvPr>
          <p:cNvSpPr/>
          <p:nvPr/>
        </p:nvSpPr>
        <p:spPr>
          <a:xfrm>
            <a:off x="2929839" y="41574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0F6936C5-EAE1-478A-B513-D8D3B4F5FAFF}"/>
              </a:ext>
            </a:extLst>
          </p:cNvPr>
          <p:cNvSpPr/>
          <p:nvPr/>
        </p:nvSpPr>
        <p:spPr>
          <a:xfrm>
            <a:off x="2990606" y="415739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AEFDA769-3804-4DEB-96E6-E457F1AAAF40}"/>
              </a:ext>
            </a:extLst>
          </p:cNvPr>
          <p:cNvSpPr/>
          <p:nvPr/>
        </p:nvSpPr>
        <p:spPr>
          <a:xfrm>
            <a:off x="3086099" y="415734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51A2EFF7-5C24-49F4-9B3F-8B5239A0D878}"/>
              </a:ext>
            </a:extLst>
          </p:cNvPr>
          <p:cNvSpPr/>
          <p:nvPr/>
        </p:nvSpPr>
        <p:spPr>
          <a:xfrm>
            <a:off x="3167117" y="415729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989F3ED4-9438-41EA-9F9C-A0E23072334C}"/>
              </a:ext>
            </a:extLst>
          </p:cNvPr>
          <p:cNvSpPr/>
          <p:nvPr/>
        </p:nvSpPr>
        <p:spPr>
          <a:xfrm>
            <a:off x="3234397" y="415725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A68593ED-CD15-4DC2-8897-A144870B3792}"/>
              </a:ext>
            </a:extLst>
          </p:cNvPr>
          <p:cNvSpPr/>
          <p:nvPr/>
        </p:nvSpPr>
        <p:spPr>
          <a:xfrm>
            <a:off x="3317105" y="415720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0AF74253-668D-4FBA-ACE1-CC2515A4E5C5}"/>
              </a:ext>
            </a:extLst>
          </p:cNvPr>
          <p:cNvSpPr/>
          <p:nvPr/>
        </p:nvSpPr>
        <p:spPr>
          <a:xfrm>
            <a:off x="3398127" y="415716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320391D6-17D9-4A0E-8EF5-F060798B3C85}"/>
              </a:ext>
            </a:extLst>
          </p:cNvPr>
          <p:cNvSpPr/>
          <p:nvPr/>
        </p:nvSpPr>
        <p:spPr>
          <a:xfrm>
            <a:off x="3452145" y="415716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470FB33B-7F71-44D1-B62C-B41F7B7613CF}"/>
              </a:ext>
            </a:extLst>
          </p:cNvPr>
          <p:cNvSpPr/>
          <p:nvPr/>
        </p:nvSpPr>
        <p:spPr>
          <a:xfrm>
            <a:off x="3519905" y="415716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Oval 590">
            <a:extLst>
              <a:ext uri="{FF2B5EF4-FFF2-40B4-BE49-F238E27FC236}">
                <a16:creationId xmlns:a16="http://schemas.microsoft.com/office/drawing/2014/main" id="{FE0115F6-1158-4BF0-9B39-DAE433B9AB96}"/>
              </a:ext>
            </a:extLst>
          </p:cNvPr>
          <p:cNvSpPr/>
          <p:nvPr/>
        </p:nvSpPr>
        <p:spPr>
          <a:xfrm>
            <a:off x="3585485" y="415716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Oval 591">
            <a:extLst>
              <a:ext uri="{FF2B5EF4-FFF2-40B4-BE49-F238E27FC236}">
                <a16:creationId xmlns:a16="http://schemas.microsoft.com/office/drawing/2014/main" id="{C59E0DF7-B129-47F0-B4A0-BDAAE1F09CAD}"/>
              </a:ext>
            </a:extLst>
          </p:cNvPr>
          <p:cNvSpPr/>
          <p:nvPr/>
        </p:nvSpPr>
        <p:spPr>
          <a:xfrm>
            <a:off x="3655181" y="415716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Oval 592">
            <a:extLst>
              <a:ext uri="{FF2B5EF4-FFF2-40B4-BE49-F238E27FC236}">
                <a16:creationId xmlns:a16="http://schemas.microsoft.com/office/drawing/2014/main" id="{6A56D322-2399-4DC0-A4AA-67FADA946B96}"/>
              </a:ext>
            </a:extLst>
          </p:cNvPr>
          <p:cNvSpPr/>
          <p:nvPr/>
        </p:nvSpPr>
        <p:spPr>
          <a:xfrm>
            <a:off x="3736445" y="415716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Oval 593">
            <a:extLst>
              <a:ext uri="{FF2B5EF4-FFF2-40B4-BE49-F238E27FC236}">
                <a16:creationId xmlns:a16="http://schemas.microsoft.com/office/drawing/2014/main" id="{691CABC3-12A1-4855-83BD-5BEC9F6FA8F4}"/>
              </a:ext>
            </a:extLst>
          </p:cNvPr>
          <p:cNvSpPr/>
          <p:nvPr/>
        </p:nvSpPr>
        <p:spPr>
          <a:xfrm>
            <a:off x="3805174" y="415716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BFAA4374-8935-46AE-8558-A7DFF09EAC7F}"/>
              </a:ext>
            </a:extLst>
          </p:cNvPr>
          <p:cNvSpPr/>
          <p:nvPr/>
        </p:nvSpPr>
        <p:spPr>
          <a:xfrm>
            <a:off x="3871963" y="41571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9FC02C3D-42E2-4E28-A2AA-156F3BEC5CBE}"/>
              </a:ext>
            </a:extLst>
          </p:cNvPr>
          <p:cNvSpPr/>
          <p:nvPr/>
        </p:nvSpPr>
        <p:spPr>
          <a:xfrm>
            <a:off x="3947919" y="415706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Oval 596">
            <a:extLst>
              <a:ext uri="{FF2B5EF4-FFF2-40B4-BE49-F238E27FC236}">
                <a16:creationId xmlns:a16="http://schemas.microsoft.com/office/drawing/2014/main" id="{8DC9A890-90FA-48FF-B31C-881C3A212175}"/>
              </a:ext>
            </a:extLst>
          </p:cNvPr>
          <p:cNvSpPr/>
          <p:nvPr/>
        </p:nvSpPr>
        <p:spPr>
          <a:xfrm>
            <a:off x="4012798" y="415706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3681781A-93A4-492E-AF0D-ADFA668E9C05}"/>
              </a:ext>
            </a:extLst>
          </p:cNvPr>
          <p:cNvSpPr/>
          <p:nvPr/>
        </p:nvSpPr>
        <p:spPr>
          <a:xfrm>
            <a:off x="4070649" y="415706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31EB13C7-63FE-4F75-8771-2293B608EB59}"/>
              </a:ext>
            </a:extLst>
          </p:cNvPr>
          <p:cNvSpPr/>
          <p:nvPr/>
        </p:nvSpPr>
        <p:spPr>
          <a:xfrm>
            <a:off x="4133830" y="415706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Oval 599">
            <a:extLst>
              <a:ext uri="{FF2B5EF4-FFF2-40B4-BE49-F238E27FC236}">
                <a16:creationId xmlns:a16="http://schemas.microsoft.com/office/drawing/2014/main" id="{6356004F-4873-4CC9-A2CA-3B5A3BBE6DF3}"/>
              </a:ext>
            </a:extLst>
          </p:cNvPr>
          <p:cNvSpPr/>
          <p:nvPr/>
        </p:nvSpPr>
        <p:spPr>
          <a:xfrm>
            <a:off x="4216802" y="415706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Oval 600">
            <a:extLst>
              <a:ext uri="{FF2B5EF4-FFF2-40B4-BE49-F238E27FC236}">
                <a16:creationId xmlns:a16="http://schemas.microsoft.com/office/drawing/2014/main" id="{F8E9A291-FDE8-4501-A498-68E57C5073C2}"/>
              </a:ext>
            </a:extLst>
          </p:cNvPr>
          <p:cNvSpPr/>
          <p:nvPr/>
        </p:nvSpPr>
        <p:spPr>
          <a:xfrm>
            <a:off x="4278523" y="415706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Oval 601">
            <a:extLst>
              <a:ext uri="{FF2B5EF4-FFF2-40B4-BE49-F238E27FC236}">
                <a16:creationId xmlns:a16="http://schemas.microsoft.com/office/drawing/2014/main" id="{0E78C6BC-9F58-449D-A467-F7C322CA9D1E}"/>
              </a:ext>
            </a:extLst>
          </p:cNvPr>
          <p:cNvSpPr/>
          <p:nvPr/>
        </p:nvSpPr>
        <p:spPr>
          <a:xfrm>
            <a:off x="4339284" y="41570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Oval 602">
            <a:extLst>
              <a:ext uri="{FF2B5EF4-FFF2-40B4-BE49-F238E27FC236}">
                <a16:creationId xmlns:a16="http://schemas.microsoft.com/office/drawing/2014/main" id="{6B4658BA-895B-4E9A-8C0C-1211C9AA049A}"/>
              </a:ext>
            </a:extLst>
          </p:cNvPr>
          <p:cNvSpPr/>
          <p:nvPr/>
        </p:nvSpPr>
        <p:spPr>
          <a:xfrm>
            <a:off x="4419347" y="415697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Oval 603">
            <a:extLst>
              <a:ext uri="{FF2B5EF4-FFF2-40B4-BE49-F238E27FC236}">
                <a16:creationId xmlns:a16="http://schemas.microsoft.com/office/drawing/2014/main" id="{BB051967-57A1-4B90-95A9-4C8EB94AF540}"/>
              </a:ext>
            </a:extLst>
          </p:cNvPr>
          <p:cNvSpPr/>
          <p:nvPr/>
        </p:nvSpPr>
        <p:spPr>
          <a:xfrm>
            <a:off x="4488081" y="415693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Oval 604">
            <a:extLst>
              <a:ext uri="{FF2B5EF4-FFF2-40B4-BE49-F238E27FC236}">
                <a16:creationId xmlns:a16="http://schemas.microsoft.com/office/drawing/2014/main" id="{7C9AECE4-84C3-48E7-8ADE-CD2690410C85}"/>
              </a:ext>
            </a:extLst>
          </p:cNvPr>
          <p:cNvSpPr/>
          <p:nvPr/>
        </p:nvSpPr>
        <p:spPr>
          <a:xfrm>
            <a:off x="4556310" y="41568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Oval 605">
            <a:extLst>
              <a:ext uri="{FF2B5EF4-FFF2-40B4-BE49-F238E27FC236}">
                <a16:creationId xmlns:a16="http://schemas.microsoft.com/office/drawing/2014/main" id="{000C51C2-DB42-4D02-9DE6-E988848498E6}"/>
              </a:ext>
            </a:extLst>
          </p:cNvPr>
          <p:cNvSpPr/>
          <p:nvPr/>
        </p:nvSpPr>
        <p:spPr>
          <a:xfrm>
            <a:off x="4631311" y="415683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Oval 606">
            <a:extLst>
              <a:ext uri="{FF2B5EF4-FFF2-40B4-BE49-F238E27FC236}">
                <a16:creationId xmlns:a16="http://schemas.microsoft.com/office/drawing/2014/main" id="{5FD88084-B436-45E8-ACDC-E1C65DB39B4A}"/>
              </a:ext>
            </a:extLst>
          </p:cNvPr>
          <p:cNvSpPr/>
          <p:nvPr/>
        </p:nvSpPr>
        <p:spPr>
          <a:xfrm>
            <a:off x="4712090" y="41567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Oval 607">
            <a:extLst>
              <a:ext uri="{FF2B5EF4-FFF2-40B4-BE49-F238E27FC236}">
                <a16:creationId xmlns:a16="http://schemas.microsoft.com/office/drawing/2014/main" id="{8306A8FC-C914-4B2F-ADE8-EDB27F4604F2}"/>
              </a:ext>
            </a:extLst>
          </p:cNvPr>
          <p:cNvSpPr/>
          <p:nvPr/>
        </p:nvSpPr>
        <p:spPr>
          <a:xfrm>
            <a:off x="4776218" y="415674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Oval 608">
            <a:extLst>
              <a:ext uri="{FF2B5EF4-FFF2-40B4-BE49-F238E27FC236}">
                <a16:creationId xmlns:a16="http://schemas.microsoft.com/office/drawing/2014/main" id="{1D2095DA-01EE-4183-AEBE-8DB5AAB2719A}"/>
              </a:ext>
            </a:extLst>
          </p:cNvPr>
          <p:cNvSpPr/>
          <p:nvPr/>
        </p:nvSpPr>
        <p:spPr>
          <a:xfrm>
            <a:off x="4846896" y="41567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439D7EB6-E2E9-45A6-8409-986002F01709}"/>
              </a:ext>
            </a:extLst>
          </p:cNvPr>
          <p:cNvSpPr/>
          <p:nvPr/>
        </p:nvSpPr>
        <p:spPr>
          <a:xfrm>
            <a:off x="4908983" y="415665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4BA262ED-CD75-4E0B-8122-DD7AB2DDB328}"/>
              </a:ext>
            </a:extLst>
          </p:cNvPr>
          <p:cNvSpPr/>
          <p:nvPr/>
        </p:nvSpPr>
        <p:spPr>
          <a:xfrm>
            <a:off x="4966834" y="415660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17CA8D9-1FE5-4527-923F-EDA63D7A7F51}"/>
              </a:ext>
            </a:extLst>
          </p:cNvPr>
          <p:cNvSpPr/>
          <p:nvPr/>
        </p:nvSpPr>
        <p:spPr>
          <a:xfrm>
            <a:off x="5029073" y="41565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Oval 612">
            <a:extLst>
              <a:ext uri="{FF2B5EF4-FFF2-40B4-BE49-F238E27FC236}">
                <a16:creationId xmlns:a16="http://schemas.microsoft.com/office/drawing/2014/main" id="{F37153AA-AF56-448B-80FA-14DA6EF3A5BB}"/>
              </a:ext>
            </a:extLst>
          </p:cNvPr>
          <p:cNvSpPr/>
          <p:nvPr/>
        </p:nvSpPr>
        <p:spPr>
          <a:xfrm>
            <a:off x="5108755" y="41612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1E296681-F865-419C-97C2-5875DB837448}"/>
              </a:ext>
            </a:extLst>
          </p:cNvPr>
          <p:cNvSpPr/>
          <p:nvPr/>
        </p:nvSpPr>
        <p:spPr>
          <a:xfrm>
            <a:off x="5170221" y="41612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Oval 614">
            <a:extLst>
              <a:ext uri="{FF2B5EF4-FFF2-40B4-BE49-F238E27FC236}">
                <a16:creationId xmlns:a16="http://schemas.microsoft.com/office/drawing/2014/main" id="{1768010C-EA37-43BA-946A-6FB9627E25A1}"/>
              </a:ext>
            </a:extLst>
          </p:cNvPr>
          <p:cNvSpPr/>
          <p:nvPr/>
        </p:nvSpPr>
        <p:spPr>
          <a:xfrm>
            <a:off x="5241355" y="41518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Oval 615">
            <a:extLst>
              <a:ext uri="{FF2B5EF4-FFF2-40B4-BE49-F238E27FC236}">
                <a16:creationId xmlns:a16="http://schemas.microsoft.com/office/drawing/2014/main" id="{FB3D8A1A-957D-4F89-90E5-4CB5EE04124A}"/>
              </a:ext>
            </a:extLst>
          </p:cNvPr>
          <p:cNvSpPr/>
          <p:nvPr/>
        </p:nvSpPr>
        <p:spPr>
          <a:xfrm>
            <a:off x="5303481" y="41517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Oval 616">
            <a:extLst>
              <a:ext uri="{FF2B5EF4-FFF2-40B4-BE49-F238E27FC236}">
                <a16:creationId xmlns:a16="http://schemas.microsoft.com/office/drawing/2014/main" id="{BCC765DC-B044-427B-A37A-74AEF3A4197A}"/>
              </a:ext>
            </a:extLst>
          </p:cNvPr>
          <p:cNvSpPr/>
          <p:nvPr/>
        </p:nvSpPr>
        <p:spPr>
          <a:xfrm>
            <a:off x="5356539" y="415174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9326FCF5-2AE2-41FC-B040-7C34D6CCEC60}"/>
              </a:ext>
            </a:extLst>
          </p:cNvPr>
          <p:cNvSpPr/>
          <p:nvPr/>
        </p:nvSpPr>
        <p:spPr>
          <a:xfrm>
            <a:off x="5415297" y="416285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80D70BFA-C8AA-4599-B56C-46D24E4CB726}"/>
              </a:ext>
            </a:extLst>
          </p:cNvPr>
          <p:cNvSpPr/>
          <p:nvPr/>
        </p:nvSpPr>
        <p:spPr>
          <a:xfrm>
            <a:off x="5477566" y="416285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Oval 619">
            <a:extLst>
              <a:ext uri="{FF2B5EF4-FFF2-40B4-BE49-F238E27FC236}">
                <a16:creationId xmlns:a16="http://schemas.microsoft.com/office/drawing/2014/main" id="{CAE95B81-5E23-4A44-86D0-777A390B20DF}"/>
              </a:ext>
            </a:extLst>
          </p:cNvPr>
          <p:cNvSpPr/>
          <p:nvPr/>
        </p:nvSpPr>
        <p:spPr>
          <a:xfrm>
            <a:off x="5542296" y="41587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2BE4D83D-38EE-4249-9B2C-C65204F7591A}"/>
              </a:ext>
            </a:extLst>
          </p:cNvPr>
          <p:cNvSpPr/>
          <p:nvPr/>
        </p:nvSpPr>
        <p:spPr>
          <a:xfrm>
            <a:off x="5611997" y="41581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Oval 621">
            <a:extLst>
              <a:ext uri="{FF2B5EF4-FFF2-40B4-BE49-F238E27FC236}">
                <a16:creationId xmlns:a16="http://schemas.microsoft.com/office/drawing/2014/main" id="{CF59DF5E-B9B5-4C2E-B0A4-772A43E835B0}"/>
              </a:ext>
            </a:extLst>
          </p:cNvPr>
          <p:cNvSpPr/>
          <p:nvPr/>
        </p:nvSpPr>
        <p:spPr>
          <a:xfrm>
            <a:off x="5682258" y="41581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Oval 622">
            <a:extLst>
              <a:ext uri="{FF2B5EF4-FFF2-40B4-BE49-F238E27FC236}">
                <a16:creationId xmlns:a16="http://schemas.microsoft.com/office/drawing/2014/main" id="{BD5A9E74-ADED-4B6C-B89E-68B56BEDFEEE}"/>
              </a:ext>
            </a:extLst>
          </p:cNvPr>
          <p:cNvSpPr/>
          <p:nvPr/>
        </p:nvSpPr>
        <p:spPr>
          <a:xfrm>
            <a:off x="5741597" y="41644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>
            <a:extLst>
              <a:ext uri="{FF2B5EF4-FFF2-40B4-BE49-F238E27FC236}">
                <a16:creationId xmlns:a16="http://schemas.microsoft.com/office/drawing/2014/main" id="{699925AA-2FA2-453F-A953-DEAD26BBFE17}"/>
              </a:ext>
            </a:extLst>
          </p:cNvPr>
          <p:cNvSpPr/>
          <p:nvPr/>
        </p:nvSpPr>
        <p:spPr>
          <a:xfrm>
            <a:off x="5811298" y="41644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Oval 624">
            <a:extLst>
              <a:ext uri="{FF2B5EF4-FFF2-40B4-BE49-F238E27FC236}">
                <a16:creationId xmlns:a16="http://schemas.microsoft.com/office/drawing/2014/main" id="{1F02C118-2B17-4E43-9975-6D5EC04C85AF}"/>
              </a:ext>
            </a:extLst>
          </p:cNvPr>
          <p:cNvSpPr/>
          <p:nvPr/>
        </p:nvSpPr>
        <p:spPr>
          <a:xfrm>
            <a:off x="5875446" y="41644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Oval 625">
            <a:extLst>
              <a:ext uri="{FF2B5EF4-FFF2-40B4-BE49-F238E27FC236}">
                <a16:creationId xmlns:a16="http://schemas.microsoft.com/office/drawing/2014/main" id="{1557DA18-D736-4BB0-BCDB-1CD8D883A8AA}"/>
              </a:ext>
            </a:extLst>
          </p:cNvPr>
          <p:cNvSpPr/>
          <p:nvPr/>
        </p:nvSpPr>
        <p:spPr>
          <a:xfrm>
            <a:off x="5945764" y="41581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Oval 626">
            <a:extLst>
              <a:ext uri="{FF2B5EF4-FFF2-40B4-BE49-F238E27FC236}">
                <a16:creationId xmlns:a16="http://schemas.microsoft.com/office/drawing/2014/main" id="{883ECBD5-983A-4F0E-ABE2-6B2E1C97791F}"/>
              </a:ext>
            </a:extLst>
          </p:cNvPr>
          <p:cNvSpPr/>
          <p:nvPr/>
        </p:nvSpPr>
        <p:spPr>
          <a:xfrm>
            <a:off x="6003184" y="41644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Oval 627">
            <a:extLst>
              <a:ext uri="{FF2B5EF4-FFF2-40B4-BE49-F238E27FC236}">
                <a16:creationId xmlns:a16="http://schemas.microsoft.com/office/drawing/2014/main" id="{01792715-2503-466A-879C-B38A03D7BE12}"/>
              </a:ext>
            </a:extLst>
          </p:cNvPr>
          <p:cNvSpPr/>
          <p:nvPr/>
        </p:nvSpPr>
        <p:spPr>
          <a:xfrm>
            <a:off x="6083135" y="41644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Oval 628">
            <a:extLst>
              <a:ext uri="{FF2B5EF4-FFF2-40B4-BE49-F238E27FC236}">
                <a16:creationId xmlns:a16="http://schemas.microsoft.com/office/drawing/2014/main" id="{F696DAC7-AAD7-4D57-9B74-806F9CE0C614}"/>
              </a:ext>
            </a:extLst>
          </p:cNvPr>
          <p:cNvSpPr/>
          <p:nvPr/>
        </p:nvSpPr>
        <p:spPr>
          <a:xfrm>
            <a:off x="6164416" y="41644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Oval 629">
            <a:extLst>
              <a:ext uri="{FF2B5EF4-FFF2-40B4-BE49-F238E27FC236}">
                <a16:creationId xmlns:a16="http://schemas.microsoft.com/office/drawing/2014/main" id="{A83DEEF2-4218-44EA-9E29-B80363C2C604}"/>
              </a:ext>
            </a:extLst>
          </p:cNvPr>
          <p:cNvSpPr/>
          <p:nvPr/>
        </p:nvSpPr>
        <p:spPr>
          <a:xfrm>
            <a:off x="6245061" y="41667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Oval 630">
            <a:extLst>
              <a:ext uri="{FF2B5EF4-FFF2-40B4-BE49-F238E27FC236}">
                <a16:creationId xmlns:a16="http://schemas.microsoft.com/office/drawing/2014/main" id="{02A9116B-4E28-48E8-AC84-53AFFEF1DBFB}"/>
              </a:ext>
            </a:extLst>
          </p:cNvPr>
          <p:cNvSpPr/>
          <p:nvPr/>
        </p:nvSpPr>
        <p:spPr>
          <a:xfrm>
            <a:off x="6313978" y="415174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Oval 631">
            <a:extLst>
              <a:ext uri="{FF2B5EF4-FFF2-40B4-BE49-F238E27FC236}">
                <a16:creationId xmlns:a16="http://schemas.microsoft.com/office/drawing/2014/main" id="{3C93FE9F-51B6-4F79-9753-7E26EF131366}"/>
              </a:ext>
            </a:extLst>
          </p:cNvPr>
          <p:cNvSpPr/>
          <p:nvPr/>
        </p:nvSpPr>
        <p:spPr>
          <a:xfrm>
            <a:off x="6395554" y="41453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Oval 632">
            <a:extLst>
              <a:ext uri="{FF2B5EF4-FFF2-40B4-BE49-F238E27FC236}">
                <a16:creationId xmlns:a16="http://schemas.microsoft.com/office/drawing/2014/main" id="{67DE5971-2FD1-4F2F-B6BA-C3BDDBF1881C}"/>
              </a:ext>
            </a:extLst>
          </p:cNvPr>
          <p:cNvSpPr/>
          <p:nvPr/>
        </p:nvSpPr>
        <p:spPr>
          <a:xfrm>
            <a:off x="6466955" y="41490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Oval 633">
            <a:extLst>
              <a:ext uri="{FF2B5EF4-FFF2-40B4-BE49-F238E27FC236}">
                <a16:creationId xmlns:a16="http://schemas.microsoft.com/office/drawing/2014/main" id="{F97D80DC-BBA3-4B4B-B95C-CD85D29001C2}"/>
              </a:ext>
            </a:extLst>
          </p:cNvPr>
          <p:cNvSpPr/>
          <p:nvPr/>
        </p:nvSpPr>
        <p:spPr>
          <a:xfrm>
            <a:off x="6550435" y="41612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EA0576E4-8977-40A9-9A8A-6FA1058E9136}"/>
              </a:ext>
            </a:extLst>
          </p:cNvPr>
          <p:cNvSpPr/>
          <p:nvPr/>
        </p:nvSpPr>
        <p:spPr>
          <a:xfrm>
            <a:off x="6640084" y="415898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Oval 635">
            <a:extLst>
              <a:ext uri="{FF2B5EF4-FFF2-40B4-BE49-F238E27FC236}">
                <a16:creationId xmlns:a16="http://schemas.microsoft.com/office/drawing/2014/main" id="{E51B6DE8-748E-499E-8E8F-A2029A13FBEA}"/>
              </a:ext>
            </a:extLst>
          </p:cNvPr>
          <p:cNvSpPr/>
          <p:nvPr/>
        </p:nvSpPr>
        <p:spPr>
          <a:xfrm>
            <a:off x="6726110" y="415489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0E432906-ACC8-4B53-AA49-F8FB746D90A8}"/>
              </a:ext>
            </a:extLst>
          </p:cNvPr>
          <p:cNvSpPr/>
          <p:nvPr/>
        </p:nvSpPr>
        <p:spPr>
          <a:xfrm>
            <a:off x="6789836" y="41581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Oval 637">
            <a:extLst>
              <a:ext uri="{FF2B5EF4-FFF2-40B4-BE49-F238E27FC236}">
                <a16:creationId xmlns:a16="http://schemas.microsoft.com/office/drawing/2014/main" id="{9307591F-B25D-48C5-BF2C-7C64CA4C14A2}"/>
              </a:ext>
            </a:extLst>
          </p:cNvPr>
          <p:cNvSpPr/>
          <p:nvPr/>
        </p:nvSpPr>
        <p:spPr>
          <a:xfrm>
            <a:off x="6875549" y="415174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Oval 638">
            <a:extLst>
              <a:ext uri="{FF2B5EF4-FFF2-40B4-BE49-F238E27FC236}">
                <a16:creationId xmlns:a16="http://schemas.microsoft.com/office/drawing/2014/main" id="{2D0163B5-529F-45FE-AB3D-E0E13D6B524E}"/>
              </a:ext>
            </a:extLst>
          </p:cNvPr>
          <p:cNvSpPr/>
          <p:nvPr/>
        </p:nvSpPr>
        <p:spPr>
          <a:xfrm>
            <a:off x="6963226" y="41581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Oval 639">
            <a:extLst>
              <a:ext uri="{FF2B5EF4-FFF2-40B4-BE49-F238E27FC236}">
                <a16:creationId xmlns:a16="http://schemas.microsoft.com/office/drawing/2014/main" id="{E71D50B1-E7B7-47B1-9FCA-5305E4E2B968}"/>
              </a:ext>
            </a:extLst>
          </p:cNvPr>
          <p:cNvSpPr/>
          <p:nvPr/>
        </p:nvSpPr>
        <p:spPr>
          <a:xfrm>
            <a:off x="7038245" y="41644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Oval 640">
            <a:extLst>
              <a:ext uri="{FF2B5EF4-FFF2-40B4-BE49-F238E27FC236}">
                <a16:creationId xmlns:a16="http://schemas.microsoft.com/office/drawing/2014/main" id="{CD418F82-668B-4D05-BF3F-78E4608E22B3}"/>
              </a:ext>
            </a:extLst>
          </p:cNvPr>
          <p:cNvSpPr/>
          <p:nvPr/>
        </p:nvSpPr>
        <p:spPr>
          <a:xfrm>
            <a:off x="7107260" y="41664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Oval 641">
            <a:extLst>
              <a:ext uri="{FF2B5EF4-FFF2-40B4-BE49-F238E27FC236}">
                <a16:creationId xmlns:a16="http://schemas.microsoft.com/office/drawing/2014/main" id="{D5DD38E1-AE46-46BE-A06D-C5601A5D38BF}"/>
              </a:ext>
            </a:extLst>
          </p:cNvPr>
          <p:cNvSpPr/>
          <p:nvPr/>
        </p:nvSpPr>
        <p:spPr>
          <a:xfrm>
            <a:off x="7187669" y="41708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Oval 642">
            <a:extLst>
              <a:ext uri="{FF2B5EF4-FFF2-40B4-BE49-F238E27FC236}">
                <a16:creationId xmlns:a16="http://schemas.microsoft.com/office/drawing/2014/main" id="{2F4BB67E-8A37-4F7D-AB5A-650B1D4F467A}"/>
              </a:ext>
            </a:extLst>
          </p:cNvPr>
          <p:cNvSpPr/>
          <p:nvPr/>
        </p:nvSpPr>
        <p:spPr>
          <a:xfrm>
            <a:off x="7253583" y="41644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Oval 643">
            <a:extLst>
              <a:ext uri="{FF2B5EF4-FFF2-40B4-BE49-F238E27FC236}">
                <a16:creationId xmlns:a16="http://schemas.microsoft.com/office/drawing/2014/main" id="{07D8B0C9-EF11-4511-A120-E04A1E59C332}"/>
              </a:ext>
            </a:extLst>
          </p:cNvPr>
          <p:cNvSpPr/>
          <p:nvPr/>
        </p:nvSpPr>
        <p:spPr>
          <a:xfrm>
            <a:off x="7332954" y="41708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Oval 644">
            <a:extLst>
              <a:ext uri="{FF2B5EF4-FFF2-40B4-BE49-F238E27FC236}">
                <a16:creationId xmlns:a16="http://schemas.microsoft.com/office/drawing/2014/main" id="{4407BA0B-8918-4D98-8215-B763974D8547}"/>
              </a:ext>
            </a:extLst>
          </p:cNvPr>
          <p:cNvSpPr/>
          <p:nvPr/>
        </p:nvSpPr>
        <p:spPr>
          <a:xfrm>
            <a:off x="7385354" y="41581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Oval 645">
            <a:extLst>
              <a:ext uri="{FF2B5EF4-FFF2-40B4-BE49-F238E27FC236}">
                <a16:creationId xmlns:a16="http://schemas.microsoft.com/office/drawing/2014/main" id="{E78D5797-52CC-4DF1-9787-569375A00505}"/>
              </a:ext>
            </a:extLst>
          </p:cNvPr>
          <p:cNvSpPr/>
          <p:nvPr/>
        </p:nvSpPr>
        <p:spPr>
          <a:xfrm>
            <a:off x="7478685" y="41581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Oval 646">
            <a:extLst>
              <a:ext uri="{FF2B5EF4-FFF2-40B4-BE49-F238E27FC236}">
                <a16:creationId xmlns:a16="http://schemas.microsoft.com/office/drawing/2014/main" id="{DA05BFD1-1372-4D09-88F2-FC86BB2AF203}"/>
              </a:ext>
            </a:extLst>
          </p:cNvPr>
          <p:cNvSpPr/>
          <p:nvPr/>
        </p:nvSpPr>
        <p:spPr>
          <a:xfrm>
            <a:off x="7549679" y="41557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8F793586-808D-40DF-82BA-39BE02BC0FDF}"/>
              </a:ext>
            </a:extLst>
          </p:cNvPr>
          <p:cNvSpPr/>
          <p:nvPr/>
        </p:nvSpPr>
        <p:spPr>
          <a:xfrm>
            <a:off x="7609420" y="416448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58D6A683-5741-4864-9306-6B14BA0544C7}"/>
              </a:ext>
            </a:extLst>
          </p:cNvPr>
          <p:cNvSpPr/>
          <p:nvPr/>
        </p:nvSpPr>
        <p:spPr>
          <a:xfrm>
            <a:off x="7696332" y="416447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Oval 649">
            <a:extLst>
              <a:ext uri="{FF2B5EF4-FFF2-40B4-BE49-F238E27FC236}">
                <a16:creationId xmlns:a16="http://schemas.microsoft.com/office/drawing/2014/main" id="{B4239C5A-D489-43A9-BE3B-DBF39533D999}"/>
              </a:ext>
            </a:extLst>
          </p:cNvPr>
          <p:cNvSpPr/>
          <p:nvPr/>
        </p:nvSpPr>
        <p:spPr>
          <a:xfrm>
            <a:off x="7767043" y="416447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Oval 650">
            <a:extLst>
              <a:ext uri="{FF2B5EF4-FFF2-40B4-BE49-F238E27FC236}">
                <a16:creationId xmlns:a16="http://schemas.microsoft.com/office/drawing/2014/main" id="{0381DFCA-7110-4D0C-A107-63DF84F09E86}"/>
              </a:ext>
            </a:extLst>
          </p:cNvPr>
          <p:cNvSpPr/>
          <p:nvPr/>
        </p:nvSpPr>
        <p:spPr>
          <a:xfrm>
            <a:off x="7847706" y="415811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Oval 651">
            <a:extLst>
              <a:ext uri="{FF2B5EF4-FFF2-40B4-BE49-F238E27FC236}">
                <a16:creationId xmlns:a16="http://schemas.microsoft.com/office/drawing/2014/main" id="{68577E0E-E325-491D-9C4F-EDB5BC1116B0}"/>
              </a:ext>
            </a:extLst>
          </p:cNvPr>
          <p:cNvSpPr/>
          <p:nvPr/>
        </p:nvSpPr>
        <p:spPr>
          <a:xfrm>
            <a:off x="7916421" y="417084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Oval 652">
            <a:extLst>
              <a:ext uri="{FF2B5EF4-FFF2-40B4-BE49-F238E27FC236}">
                <a16:creationId xmlns:a16="http://schemas.microsoft.com/office/drawing/2014/main" id="{5006259B-733E-4594-8125-FFE38FE674B0}"/>
              </a:ext>
            </a:extLst>
          </p:cNvPr>
          <p:cNvSpPr/>
          <p:nvPr/>
        </p:nvSpPr>
        <p:spPr>
          <a:xfrm>
            <a:off x="8003055" y="415810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Oval 653">
            <a:extLst>
              <a:ext uri="{FF2B5EF4-FFF2-40B4-BE49-F238E27FC236}">
                <a16:creationId xmlns:a16="http://schemas.microsoft.com/office/drawing/2014/main" id="{5B6C0674-7FAC-4676-8E69-21DDB3191F04}"/>
              </a:ext>
            </a:extLst>
          </p:cNvPr>
          <p:cNvSpPr/>
          <p:nvPr/>
        </p:nvSpPr>
        <p:spPr>
          <a:xfrm>
            <a:off x="8101967" y="41708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Oval 654">
            <a:extLst>
              <a:ext uri="{FF2B5EF4-FFF2-40B4-BE49-F238E27FC236}">
                <a16:creationId xmlns:a16="http://schemas.microsoft.com/office/drawing/2014/main" id="{4DF0E7D0-7717-44E0-9D92-187C4DC45216}"/>
              </a:ext>
            </a:extLst>
          </p:cNvPr>
          <p:cNvSpPr/>
          <p:nvPr/>
        </p:nvSpPr>
        <p:spPr>
          <a:xfrm>
            <a:off x="8170375" y="416446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Oval 655">
            <a:extLst>
              <a:ext uri="{FF2B5EF4-FFF2-40B4-BE49-F238E27FC236}">
                <a16:creationId xmlns:a16="http://schemas.microsoft.com/office/drawing/2014/main" id="{26A9B282-2C09-44F3-85CE-8A31C26C97B0}"/>
              </a:ext>
            </a:extLst>
          </p:cNvPr>
          <p:cNvSpPr/>
          <p:nvPr/>
        </p:nvSpPr>
        <p:spPr>
          <a:xfrm>
            <a:off x="8234447" y="416446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Oval 656">
            <a:extLst>
              <a:ext uri="{FF2B5EF4-FFF2-40B4-BE49-F238E27FC236}">
                <a16:creationId xmlns:a16="http://schemas.microsoft.com/office/drawing/2014/main" id="{C14900F8-EE29-4A48-BF74-07B969825853}"/>
              </a:ext>
            </a:extLst>
          </p:cNvPr>
          <p:cNvSpPr/>
          <p:nvPr/>
        </p:nvSpPr>
        <p:spPr>
          <a:xfrm>
            <a:off x="8298045" y="41453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Oval 657">
            <a:extLst>
              <a:ext uri="{FF2B5EF4-FFF2-40B4-BE49-F238E27FC236}">
                <a16:creationId xmlns:a16="http://schemas.microsoft.com/office/drawing/2014/main" id="{105902BB-537C-46F6-A3AB-E35A98EA637B}"/>
              </a:ext>
            </a:extLst>
          </p:cNvPr>
          <p:cNvSpPr/>
          <p:nvPr/>
        </p:nvSpPr>
        <p:spPr>
          <a:xfrm>
            <a:off x="8373356" y="41644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Oval 658">
            <a:extLst>
              <a:ext uri="{FF2B5EF4-FFF2-40B4-BE49-F238E27FC236}">
                <a16:creationId xmlns:a16="http://schemas.microsoft.com/office/drawing/2014/main" id="{AD1C81DB-BFD9-4130-8DB6-9A77D2C249B0}"/>
              </a:ext>
            </a:extLst>
          </p:cNvPr>
          <p:cNvSpPr/>
          <p:nvPr/>
        </p:nvSpPr>
        <p:spPr>
          <a:xfrm>
            <a:off x="8432537" y="41557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D24A2BF6-EB29-4A37-A605-DFCDA8FE04F2}"/>
              </a:ext>
            </a:extLst>
          </p:cNvPr>
          <p:cNvSpPr/>
          <p:nvPr/>
        </p:nvSpPr>
        <p:spPr>
          <a:xfrm>
            <a:off x="8496979" y="414939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>
            <a:extLst>
              <a:ext uri="{FF2B5EF4-FFF2-40B4-BE49-F238E27FC236}">
                <a16:creationId xmlns:a16="http://schemas.microsoft.com/office/drawing/2014/main" id="{52B8053F-4196-4729-9C68-C9693C49EC15}"/>
              </a:ext>
            </a:extLst>
          </p:cNvPr>
          <p:cNvSpPr/>
          <p:nvPr/>
        </p:nvSpPr>
        <p:spPr>
          <a:xfrm>
            <a:off x="8565686" y="413497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>
            <a:extLst>
              <a:ext uri="{FF2B5EF4-FFF2-40B4-BE49-F238E27FC236}">
                <a16:creationId xmlns:a16="http://schemas.microsoft.com/office/drawing/2014/main" id="{45DF6254-7B90-4FE1-955F-2E91AE27AD04}"/>
              </a:ext>
            </a:extLst>
          </p:cNvPr>
          <p:cNvSpPr/>
          <p:nvPr/>
        </p:nvSpPr>
        <p:spPr>
          <a:xfrm>
            <a:off x="8625820" y="416126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>
            <a:extLst>
              <a:ext uri="{FF2B5EF4-FFF2-40B4-BE49-F238E27FC236}">
                <a16:creationId xmlns:a16="http://schemas.microsoft.com/office/drawing/2014/main" id="{656CBB3C-C211-4665-9E5C-F1F539E1C38A}"/>
              </a:ext>
            </a:extLst>
          </p:cNvPr>
          <p:cNvSpPr/>
          <p:nvPr/>
        </p:nvSpPr>
        <p:spPr>
          <a:xfrm>
            <a:off x="8716502" y="416761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Oval 663">
            <a:extLst>
              <a:ext uri="{FF2B5EF4-FFF2-40B4-BE49-F238E27FC236}">
                <a16:creationId xmlns:a16="http://schemas.microsoft.com/office/drawing/2014/main" id="{506FC299-0101-4766-9585-C4787E18F097}"/>
              </a:ext>
            </a:extLst>
          </p:cNvPr>
          <p:cNvSpPr/>
          <p:nvPr/>
        </p:nvSpPr>
        <p:spPr>
          <a:xfrm>
            <a:off x="8792049" y="415489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>
            <a:extLst>
              <a:ext uri="{FF2B5EF4-FFF2-40B4-BE49-F238E27FC236}">
                <a16:creationId xmlns:a16="http://schemas.microsoft.com/office/drawing/2014/main" id="{A8E4247E-FE81-4359-AF07-F0E68A346E65}"/>
              </a:ext>
            </a:extLst>
          </p:cNvPr>
          <p:cNvSpPr/>
          <p:nvPr/>
        </p:nvSpPr>
        <p:spPr>
          <a:xfrm>
            <a:off x="8861263" y="41739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Oval 665">
            <a:extLst>
              <a:ext uri="{FF2B5EF4-FFF2-40B4-BE49-F238E27FC236}">
                <a16:creationId xmlns:a16="http://schemas.microsoft.com/office/drawing/2014/main" id="{E578E4EE-686A-474A-989B-7A20106F2D31}"/>
              </a:ext>
            </a:extLst>
          </p:cNvPr>
          <p:cNvSpPr/>
          <p:nvPr/>
        </p:nvSpPr>
        <p:spPr>
          <a:xfrm>
            <a:off x="8942280" y="416759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CDA9066-F4A3-48C4-B51E-561657D749FB}"/>
              </a:ext>
            </a:extLst>
          </p:cNvPr>
          <p:cNvSpPr/>
          <p:nvPr/>
        </p:nvSpPr>
        <p:spPr>
          <a:xfrm>
            <a:off x="9006482" y="41612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1C2AE3C0-47C5-48DB-B087-5E379A5CE04A}"/>
              </a:ext>
            </a:extLst>
          </p:cNvPr>
          <p:cNvSpPr/>
          <p:nvPr/>
        </p:nvSpPr>
        <p:spPr>
          <a:xfrm>
            <a:off x="9075632" y="416076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9F20F4F2-92AC-4CCA-BF37-DC2062159ECF}"/>
              </a:ext>
            </a:extLst>
          </p:cNvPr>
          <p:cNvSpPr/>
          <p:nvPr/>
        </p:nvSpPr>
        <p:spPr>
          <a:xfrm>
            <a:off x="9163896" y="416124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A76299B3-71DD-4170-8578-E123F2376CF3}"/>
              </a:ext>
            </a:extLst>
          </p:cNvPr>
          <p:cNvSpPr/>
          <p:nvPr/>
        </p:nvSpPr>
        <p:spPr>
          <a:xfrm>
            <a:off x="9237169" y="41663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C4147CD9-D345-494E-A3F3-D54ED65ADD9B}"/>
              </a:ext>
            </a:extLst>
          </p:cNvPr>
          <p:cNvSpPr/>
          <p:nvPr/>
        </p:nvSpPr>
        <p:spPr>
          <a:xfrm>
            <a:off x="1545220" y="47803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F758B47B-B3B7-41D0-88E0-9BF8B976A495}"/>
              </a:ext>
            </a:extLst>
          </p:cNvPr>
          <p:cNvSpPr/>
          <p:nvPr/>
        </p:nvSpPr>
        <p:spPr>
          <a:xfrm>
            <a:off x="2229572" y="478031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89E0C1A3-6DCA-473C-BF4D-0821982DB327}"/>
              </a:ext>
            </a:extLst>
          </p:cNvPr>
          <p:cNvSpPr/>
          <p:nvPr/>
        </p:nvSpPr>
        <p:spPr>
          <a:xfrm>
            <a:off x="1632031" y="47803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DEB914D0-3D4E-409E-A725-3371896A15B6}"/>
              </a:ext>
            </a:extLst>
          </p:cNvPr>
          <p:cNvSpPr/>
          <p:nvPr/>
        </p:nvSpPr>
        <p:spPr>
          <a:xfrm>
            <a:off x="1718840" y="47803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843A7759-9A89-471B-8529-DE46C1252E27}"/>
              </a:ext>
            </a:extLst>
          </p:cNvPr>
          <p:cNvSpPr/>
          <p:nvPr/>
        </p:nvSpPr>
        <p:spPr>
          <a:xfrm>
            <a:off x="1805649" y="478032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4D06E0F1-D8B6-4BF6-95E3-D96CBCF9E537}"/>
              </a:ext>
            </a:extLst>
          </p:cNvPr>
          <p:cNvSpPr/>
          <p:nvPr/>
        </p:nvSpPr>
        <p:spPr>
          <a:xfrm>
            <a:off x="1892458" y="478031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66AC5774-1251-4683-BC6E-FA75A976C225}"/>
              </a:ext>
            </a:extLst>
          </p:cNvPr>
          <p:cNvSpPr/>
          <p:nvPr/>
        </p:nvSpPr>
        <p:spPr>
          <a:xfrm>
            <a:off x="1979272" y="478031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1FEF72A1-D193-446A-9ECA-38250BC43715}"/>
              </a:ext>
            </a:extLst>
          </p:cNvPr>
          <p:cNvSpPr/>
          <p:nvPr/>
        </p:nvSpPr>
        <p:spPr>
          <a:xfrm>
            <a:off x="2074759" y="47803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B2B436E7-377C-454B-89F6-8F20C4B27126}"/>
              </a:ext>
            </a:extLst>
          </p:cNvPr>
          <p:cNvSpPr/>
          <p:nvPr/>
        </p:nvSpPr>
        <p:spPr>
          <a:xfrm>
            <a:off x="2161570" y="47803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11B6307B-7265-44E4-A340-47639A13433A}"/>
              </a:ext>
            </a:extLst>
          </p:cNvPr>
          <p:cNvSpPr/>
          <p:nvPr/>
        </p:nvSpPr>
        <p:spPr>
          <a:xfrm>
            <a:off x="2248379" y="47803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5CEA6E1-4838-4F4E-A0E8-1A5543A8008B}"/>
              </a:ext>
            </a:extLst>
          </p:cNvPr>
          <p:cNvSpPr/>
          <p:nvPr/>
        </p:nvSpPr>
        <p:spPr>
          <a:xfrm>
            <a:off x="2359784" y="478030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8BF19414-D433-4B74-89E2-AADCD4731436}"/>
              </a:ext>
            </a:extLst>
          </p:cNvPr>
          <p:cNvSpPr/>
          <p:nvPr/>
        </p:nvSpPr>
        <p:spPr>
          <a:xfrm>
            <a:off x="2446598" y="478030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D13B7498-467C-4D6C-B4A4-AD212F9A1D6E}"/>
              </a:ext>
            </a:extLst>
          </p:cNvPr>
          <p:cNvSpPr/>
          <p:nvPr/>
        </p:nvSpPr>
        <p:spPr>
          <a:xfrm>
            <a:off x="2552216" y="478030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37AC4F6-E6BA-4C1C-B309-AB27E6461DB6}"/>
              </a:ext>
            </a:extLst>
          </p:cNvPr>
          <p:cNvSpPr/>
          <p:nvPr/>
        </p:nvSpPr>
        <p:spPr>
          <a:xfrm>
            <a:off x="2672306" y="47802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87DD95AB-BAF4-4D3C-9853-8F336609D753}"/>
              </a:ext>
            </a:extLst>
          </p:cNvPr>
          <p:cNvSpPr/>
          <p:nvPr/>
        </p:nvSpPr>
        <p:spPr>
          <a:xfrm>
            <a:off x="2777925" y="47802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138BEF4-06A6-4B33-A4DD-C8DC375B5F45}"/>
              </a:ext>
            </a:extLst>
          </p:cNvPr>
          <p:cNvSpPr/>
          <p:nvPr/>
        </p:nvSpPr>
        <p:spPr>
          <a:xfrm>
            <a:off x="2847371" y="47801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Oval 686">
            <a:extLst>
              <a:ext uri="{FF2B5EF4-FFF2-40B4-BE49-F238E27FC236}">
                <a16:creationId xmlns:a16="http://schemas.microsoft.com/office/drawing/2014/main" id="{B58D8E38-9BBB-4A4B-B7D0-6714FE759B97}"/>
              </a:ext>
            </a:extLst>
          </p:cNvPr>
          <p:cNvSpPr/>
          <p:nvPr/>
        </p:nvSpPr>
        <p:spPr>
          <a:xfrm>
            <a:off x="2922606" y="47801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854366A2-BD98-4509-AA58-F2B9FDC7EA09}"/>
              </a:ext>
            </a:extLst>
          </p:cNvPr>
          <p:cNvSpPr/>
          <p:nvPr/>
        </p:nvSpPr>
        <p:spPr>
          <a:xfrm>
            <a:off x="2983373" y="478014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4687DB74-98F1-4F4F-9968-1808B0043985}"/>
              </a:ext>
            </a:extLst>
          </p:cNvPr>
          <p:cNvSpPr/>
          <p:nvPr/>
        </p:nvSpPr>
        <p:spPr>
          <a:xfrm>
            <a:off x="3078866" y="478009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C4216307-E62C-463D-B614-5A3ADB955EC6}"/>
              </a:ext>
            </a:extLst>
          </p:cNvPr>
          <p:cNvSpPr/>
          <p:nvPr/>
        </p:nvSpPr>
        <p:spPr>
          <a:xfrm>
            <a:off x="3159884" y="47800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0F3BD100-0F6B-460B-A9B0-8A79E185B071}"/>
              </a:ext>
            </a:extLst>
          </p:cNvPr>
          <p:cNvSpPr/>
          <p:nvPr/>
        </p:nvSpPr>
        <p:spPr>
          <a:xfrm>
            <a:off x="3227164" y="478000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324234F5-BE17-482C-9B08-3315876C8EB0}"/>
              </a:ext>
            </a:extLst>
          </p:cNvPr>
          <p:cNvSpPr/>
          <p:nvPr/>
        </p:nvSpPr>
        <p:spPr>
          <a:xfrm>
            <a:off x="3309872" y="47799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69CCD6A6-36EA-43E0-9DE1-DE2A714F6D7C}"/>
              </a:ext>
            </a:extLst>
          </p:cNvPr>
          <p:cNvSpPr/>
          <p:nvPr/>
        </p:nvSpPr>
        <p:spPr>
          <a:xfrm>
            <a:off x="3390894" y="477991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E5B225A8-5BAF-43CB-BAC0-47B162AF3D42}"/>
              </a:ext>
            </a:extLst>
          </p:cNvPr>
          <p:cNvSpPr/>
          <p:nvPr/>
        </p:nvSpPr>
        <p:spPr>
          <a:xfrm>
            <a:off x="3444912" y="477991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93F9EC00-02A1-4302-8035-E5B2A52F1703}"/>
              </a:ext>
            </a:extLst>
          </p:cNvPr>
          <p:cNvSpPr/>
          <p:nvPr/>
        </p:nvSpPr>
        <p:spPr>
          <a:xfrm>
            <a:off x="3512672" y="477991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9D611FC5-F9CF-457C-BFAC-3FCE32282F78}"/>
              </a:ext>
            </a:extLst>
          </p:cNvPr>
          <p:cNvSpPr/>
          <p:nvPr/>
        </p:nvSpPr>
        <p:spPr>
          <a:xfrm>
            <a:off x="3578252" y="477991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B2E0C67F-7DB8-4A2B-9D75-D3010A15DD59}"/>
              </a:ext>
            </a:extLst>
          </p:cNvPr>
          <p:cNvSpPr/>
          <p:nvPr/>
        </p:nvSpPr>
        <p:spPr>
          <a:xfrm>
            <a:off x="3647948" y="477991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96900AA2-76B8-4628-A73C-EDDCAAE0A836}"/>
              </a:ext>
            </a:extLst>
          </p:cNvPr>
          <p:cNvSpPr/>
          <p:nvPr/>
        </p:nvSpPr>
        <p:spPr>
          <a:xfrm>
            <a:off x="3729212" y="477991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C35CBBDA-7972-4C27-90A8-701BFF6F7A37}"/>
              </a:ext>
            </a:extLst>
          </p:cNvPr>
          <p:cNvSpPr/>
          <p:nvPr/>
        </p:nvSpPr>
        <p:spPr>
          <a:xfrm>
            <a:off x="3797941" y="47799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29302A26-DBC8-47D0-9CC1-70506EA778CE}"/>
              </a:ext>
            </a:extLst>
          </p:cNvPr>
          <p:cNvSpPr/>
          <p:nvPr/>
        </p:nvSpPr>
        <p:spPr>
          <a:xfrm>
            <a:off x="3864730" y="477986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0F189239-02F0-415A-838B-6FCE4C1FB894}"/>
              </a:ext>
            </a:extLst>
          </p:cNvPr>
          <p:cNvSpPr/>
          <p:nvPr/>
        </p:nvSpPr>
        <p:spPr>
          <a:xfrm>
            <a:off x="3940686" y="47798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0275DBCD-C517-4F6D-8C83-45848C37C6D1}"/>
              </a:ext>
            </a:extLst>
          </p:cNvPr>
          <p:cNvSpPr/>
          <p:nvPr/>
        </p:nvSpPr>
        <p:spPr>
          <a:xfrm>
            <a:off x="4005565" y="47798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BD5FF9F1-70BB-49B0-B272-9BB8A88D6301}"/>
              </a:ext>
            </a:extLst>
          </p:cNvPr>
          <p:cNvSpPr/>
          <p:nvPr/>
        </p:nvSpPr>
        <p:spPr>
          <a:xfrm>
            <a:off x="4063416" y="47798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557D8830-EB57-4D6B-ADD3-9FBBE93B6B4C}"/>
              </a:ext>
            </a:extLst>
          </p:cNvPr>
          <p:cNvSpPr/>
          <p:nvPr/>
        </p:nvSpPr>
        <p:spPr>
          <a:xfrm>
            <a:off x="4126597" y="47798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3FA3C025-D4AC-408C-8936-B8F3AFA925D6}"/>
              </a:ext>
            </a:extLst>
          </p:cNvPr>
          <p:cNvSpPr/>
          <p:nvPr/>
        </p:nvSpPr>
        <p:spPr>
          <a:xfrm>
            <a:off x="4209569" y="47798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AFA3640B-4E37-491D-ADF7-B2E99EE99872}"/>
              </a:ext>
            </a:extLst>
          </p:cNvPr>
          <p:cNvSpPr/>
          <p:nvPr/>
        </p:nvSpPr>
        <p:spPr>
          <a:xfrm>
            <a:off x="4271290" y="47798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F723B6D4-4778-40A3-B95F-178BDE074883}"/>
              </a:ext>
            </a:extLst>
          </p:cNvPr>
          <p:cNvSpPr/>
          <p:nvPr/>
        </p:nvSpPr>
        <p:spPr>
          <a:xfrm>
            <a:off x="4332051" y="47797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Oval 707">
            <a:extLst>
              <a:ext uri="{FF2B5EF4-FFF2-40B4-BE49-F238E27FC236}">
                <a16:creationId xmlns:a16="http://schemas.microsoft.com/office/drawing/2014/main" id="{BF6B10F6-5A91-4DCD-919A-6F94D9A3009B}"/>
              </a:ext>
            </a:extLst>
          </p:cNvPr>
          <p:cNvSpPr/>
          <p:nvPr/>
        </p:nvSpPr>
        <p:spPr>
          <a:xfrm>
            <a:off x="4412114" y="477972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B2CE8E65-5181-4721-8B77-5CF96E6365A0}"/>
              </a:ext>
            </a:extLst>
          </p:cNvPr>
          <p:cNvSpPr/>
          <p:nvPr/>
        </p:nvSpPr>
        <p:spPr>
          <a:xfrm>
            <a:off x="4480848" y="47796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1DD432D0-6BC4-4088-974F-466BF40A5B4F}"/>
              </a:ext>
            </a:extLst>
          </p:cNvPr>
          <p:cNvSpPr/>
          <p:nvPr/>
        </p:nvSpPr>
        <p:spPr>
          <a:xfrm>
            <a:off x="4549077" y="477963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FF9DCD86-60BD-4A2F-88EF-6EB93E8138C8}"/>
              </a:ext>
            </a:extLst>
          </p:cNvPr>
          <p:cNvSpPr/>
          <p:nvPr/>
        </p:nvSpPr>
        <p:spPr>
          <a:xfrm>
            <a:off x="4624078" y="477959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C3A93407-68A6-4D59-AF35-3B04734D2E84}"/>
              </a:ext>
            </a:extLst>
          </p:cNvPr>
          <p:cNvSpPr/>
          <p:nvPr/>
        </p:nvSpPr>
        <p:spPr>
          <a:xfrm>
            <a:off x="4704857" y="47795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F4848BB7-D65C-493D-A8BA-87063E58095C}"/>
              </a:ext>
            </a:extLst>
          </p:cNvPr>
          <p:cNvSpPr/>
          <p:nvPr/>
        </p:nvSpPr>
        <p:spPr>
          <a:xfrm>
            <a:off x="4768985" y="477949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27C42B65-A604-4A35-9C2F-88F5C599E482}"/>
              </a:ext>
            </a:extLst>
          </p:cNvPr>
          <p:cNvSpPr/>
          <p:nvPr/>
        </p:nvSpPr>
        <p:spPr>
          <a:xfrm>
            <a:off x="4839663" y="477945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9936C3C9-9049-4E8D-B92F-BCA42769A355}"/>
              </a:ext>
            </a:extLst>
          </p:cNvPr>
          <p:cNvSpPr/>
          <p:nvPr/>
        </p:nvSpPr>
        <p:spPr>
          <a:xfrm>
            <a:off x="4901750" y="47794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77CFF9BE-26E5-4510-826C-29B7290BD45A}"/>
              </a:ext>
            </a:extLst>
          </p:cNvPr>
          <p:cNvSpPr/>
          <p:nvPr/>
        </p:nvSpPr>
        <p:spPr>
          <a:xfrm>
            <a:off x="4959601" y="477936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34EB43C9-FD3E-4ECE-A7EA-335AEB6DDEC1}"/>
              </a:ext>
            </a:extLst>
          </p:cNvPr>
          <p:cNvSpPr/>
          <p:nvPr/>
        </p:nvSpPr>
        <p:spPr>
          <a:xfrm>
            <a:off x="5021840" y="47793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1945B292-BDC6-4DFC-B9DC-3CE0A01EB782}"/>
              </a:ext>
            </a:extLst>
          </p:cNvPr>
          <p:cNvSpPr/>
          <p:nvPr/>
        </p:nvSpPr>
        <p:spPr>
          <a:xfrm>
            <a:off x="5101522" y="47840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AE40633A-88FE-4A1E-9B55-816EE44695DD}"/>
              </a:ext>
            </a:extLst>
          </p:cNvPr>
          <p:cNvSpPr/>
          <p:nvPr/>
        </p:nvSpPr>
        <p:spPr>
          <a:xfrm>
            <a:off x="5162988" y="47840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7459D5C2-AAD2-4D95-90AE-4A9CC77D2B24}"/>
              </a:ext>
            </a:extLst>
          </p:cNvPr>
          <p:cNvSpPr/>
          <p:nvPr/>
        </p:nvSpPr>
        <p:spPr>
          <a:xfrm>
            <a:off x="5234122" y="477458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4978F9CB-346B-454D-8CDD-294095B1AC7B}"/>
              </a:ext>
            </a:extLst>
          </p:cNvPr>
          <p:cNvSpPr/>
          <p:nvPr/>
        </p:nvSpPr>
        <p:spPr>
          <a:xfrm>
            <a:off x="5296248" y="47745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4627DDDA-55DE-4189-9664-4438728674A3}"/>
              </a:ext>
            </a:extLst>
          </p:cNvPr>
          <p:cNvSpPr/>
          <p:nvPr/>
        </p:nvSpPr>
        <p:spPr>
          <a:xfrm>
            <a:off x="5349306" y="477449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CF1EE38A-74F7-436C-803E-589A150172CE}"/>
              </a:ext>
            </a:extLst>
          </p:cNvPr>
          <p:cNvSpPr/>
          <p:nvPr/>
        </p:nvSpPr>
        <p:spPr>
          <a:xfrm>
            <a:off x="5408064" y="47856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10629BE3-DA77-4CFD-9D36-0F1069554A0E}"/>
              </a:ext>
            </a:extLst>
          </p:cNvPr>
          <p:cNvSpPr/>
          <p:nvPr/>
        </p:nvSpPr>
        <p:spPr>
          <a:xfrm>
            <a:off x="5470333" y="47856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39DCA86C-BAB4-4EBA-B120-4CA84DDC7847}"/>
              </a:ext>
            </a:extLst>
          </p:cNvPr>
          <p:cNvSpPr/>
          <p:nvPr/>
        </p:nvSpPr>
        <p:spPr>
          <a:xfrm>
            <a:off x="5535063" y="478149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F4B27E1D-63DA-4F0B-866C-3100AF30C55E}"/>
              </a:ext>
            </a:extLst>
          </p:cNvPr>
          <p:cNvSpPr/>
          <p:nvPr/>
        </p:nvSpPr>
        <p:spPr>
          <a:xfrm>
            <a:off x="5604764" y="47808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FCE327B2-8640-4080-AF3A-31645FC13449}"/>
              </a:ext>
            </a:extLst>
          </p:cNvPr>
          <p:cNvSpPr/>
          <p:nvPr/>
        </p:nvSpPr>
        <p:spPr>
          <a:xfrm>
            <a:off x="5675025" y="47808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4971716E-B90C-443E-9AE3-16839E600F46}"/>
              </a:ext>
            </a:extLst>
          </p:cNvPr>
          <p:cNvSpPr/>
          <p:nvPr/>
        </p:nvSpPr>
        <p:spPr>
          <a:xfrm>
            <a:off x="5734364" y="47872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Oval 728">
            <a:extLst>
              <a:ext uri="{FF2B5EF4-FFF2-40B4-BE49-F238E27FC236}">
                <a16:creationId xmlns:a16="http://schemas.microsoft.com/office/drawing/2014/main" id="{9835D49A-AC9F-42B8-9602-81177AB624F8}"/>
              </a:ext>
            </a:extLst>
          </p:cNvPr>
          <p:cNvSpPr/>
          <p:nvPr/>
        </p:nvSpPr>
        <p:spPr>
          <a:xfrm>
            <a:off x="5804065" y="47872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BEE2B00E-48E5-4A31-87CA-804A46BDF1EA}"/>
              </a:ext>
            </a:extLst>
          </p:cNvPr>
          <p:cNvSpPr/>
          <p:nvPr/>
        </p:nvSpPr>
        <p:spPr>
          <a:xfrm>
            <a:off x="5868213" y="47872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7654984-744B-4958-83C3-9D242497FB56}"/>
              </a:ext>
            </a:extLst>
          </p:cNvPr>
          <p:cNvSpPr/>
          <p:nvPr/>
        </p:nvSpPr>
        <p:spPr>
          <a:xfrm>
            <a:off x="5938531" y="47808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167B8C1-C5A0-4744-B888-74FABE161E2F}"/>
              </a:ext>
            </a:extLst>
          </p:cNvPr>
          <p:cNvSpPr/>
          <p:nvPr/>
        </p:nvSpPr>
        <p:spPr>
          <a:xfrm>
            <a:off x="5995951" y="47872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B383C664-7D2C-45A5-81EA-9532AD32CE77}"/>
              </a:ext>
            </a:extLst>
          </p:cNvPr>
          <p:cNvSpPr/>
          <p:nvPr/>
        </p:nvSpPr>
        <p:spPr>
          <a:xfrm>
            <a:off x="6075902" y="47872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E278B45D-00CF-4915-A5ED-035E81D0866B}"/>
              </a:ext>
            </a:extLst>
          </p:cNvPr>
          <p:cNvSpPr/>
          <p:nvPr/>
        </p:nvSpPr>
        <p:spPr>
          <a:xfrm>
            <a:off x="6157183" y="47872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A62E901C-5A96-47B7-A70A-36D57464DDFE}"/>
              </a:ext>
            </a:extLst>
          </p:cNvPr>
          <p:cNvSpPr/>
          <p:nvPr/>
        </p:nvSpPr>
        <p:spPr>
          <a:xfrm>
            <a:off x="6237828" y="478951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C69B745-DE95-4447-947D-0211437C9EAB}"/>
              </a:ext>
            </a:extLst>
          </p:cNvPr>
          <p:cNvSpPr/>
          <p:nvPr/>
        </p:nvSpPr>
        <p:spPr>
          <a:xfrm>
            <a:off x="6306745" y="477449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C90012D5-0CE6-4EB1-8AFE-E992F018B478}"/>
              </a:ext>
            </a:extLst>
          </p:cNvPr>
          <p:cNvSpPr/>
          <p:nvPr/>
        </p:nvSpPr>
        <p:spPr>
          <a:xfrm>
            <a:off x="6388321" y="47681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6E38CEEA-97FE-463A-8111-19B5ABD73649}"/>
              </a:ext>
            </a:extLst>
          </p:cNvPr>
          <p:cNvSpPr/>
          <p:nvPr/>
        </p:nvSpPr>
        <p:spPr>
          <a:xfrm>
            <a:off x="6459722" y="47718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1CC4FCD5-594C-4AA1-BDC6-7B186E224ACC}"/>
              </a:ext>
            </a:extLst>
          </p:cNvPr>
          <p:cNvSpPr/>
          <p:nvPr/>
        </p:nvSpPr>
        <p:spPr>
          <a:xfrm>
            <a:off x="6543202" y="478401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B0CAFF21-13D5-48E4-B8B1-F89DA97E9B1C}"/>
              </a:ext>
            </a:extLst>
          </p:cNvPr>
          <p:cNvSpPr/>
          <p:nvPr/>
        </p:nvSpPr>
        <p:spPr>
          <a:xfrm>
            <a:off x="6632851" y="47817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8C1A49B7-9A32-4199-B859-1EA5484E48BE}"/>
              </a:ext>
            </a:extLst>
          </p:cNvPr>
          <p:cNvSpPr/>
          <p:nvPr/>
        </p:nvSpPr>
        <p:spPr>
          <a:xfrm>
            <a:off x="6718877" y="477764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AB374462-0130-4DB6-B519-4135AC51788A}"/>
              </a:ext>
            </a:extLst>
          </p:cNvPr>
          <p:cNvSpPr/>
          <p:nvPr/>
        </p:nvSpPr>
        <p:spPr>
          <a:xfrm>
            <a:off x="6782603" y="47808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8C9D6F14-DAA1-4039-90AC-00DBDA868F9E}"/>
              </a:ext>
            </a:extLst>
          </p:cNvPr>
          <p:cNvSpPr/>
          <p:nvPr/>
        </p:nvSpPr>
        <p:spPr>
          <a:xfrm>
            <a:off x="6868316" y="477449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54D45C6-0F09-4B4C-A835-FF0E2D1C52A0}"/>
              </a:ext>
            </a:extLst>
          </p:cNvPr>
          <p:cNvSpPr/>
          <p:nvPr/>
        </p:nvSpPr>
        <p:spPr>
          <a:xfrm>
            <a:off x="6955993" y="47808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105B776B-192B-4A44-B39A-B90F28B63DB9}"/>
              </a:ext>
            </a:extLst>
          </p:cNvPr>
          <p:cNvSpPr/>
          <p:nvPr/>
        </p:nvSpPr>
        <p:spPr>
          <a:xfrm>
            <a:off x="7031012" y="47872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B36A405-BF6D-430A-865A-D658A48C9681}"/>
              </a:ext>
            </a:extLst>
          </p:cNvPr>
          <p:cNvSpPr/>
          <p:nvPr/>
        </p:nvSpPr>
        <p:spPr>
          <a:xfrm>
            <a:off x="7100027" y="47892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EFD46471-D38F-48B8-93A0-50C48FB1E85B}"/>
              </a:ext>
            </a:extLst>
          </p:cNvPr>
          <p:cNvSpPr/>
          <p:nvPr/>
        </p:nvSpPr>
        <p:spPr>
          <a:xfrm>
            <a:off x="7180436" y="479360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28D89C40-6E2E-4B45-89FC-591ECA6C5406}"/>
              </a:ext>
            </a:extLst>
          </p:cNvPr>
          <p:cNvSpPr/>
          <p:nvPr/>
        </p:nvSpPr>
        <p:spPr>
          <a:xfrm>
            <a:off x="7246350" y="47872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BF10C6B1-9421-48AA-B0A3-72D5BEFAE256}"/>
              </a:ext>
            </a:extLst>
          </p:cNvPr>
          <p:cNvSpPr/>
          <p:nvPr/>
        </p:nvSpPr>
        <p:spPr>
          <a:xfrm>
            <a:off x="7325721" y="479360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Oval 749">
            <a:extLst>
              <a:ext uri="{FF2B5EF4-FFF2-40B4-BE49-F238E27FC236}">
                <a16:creationId xmlns:a16="http://schemas.microsoft.com/office/drawing/2014/main" id="{91E9FDC9-DC70-4560-B688-8F53FB43E564}"/>
              </a:ext>
            </a:extLst>
          </p:cNvPr>
          <p:cNvSpPr/>
          <p:nvPr/>
        </p:nvSpPr>
        <p:spPr>
          <a:xfrm>
            <a:off x="7378121" y="47808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2AA7CD27-40E3-4075-A52F-28038BFC2476}"/>
              </a:ext>
            </a:extLst>
          </p:cNvPr>
          <p:cNvSpPr/>
          <p:nvPr/>
        </p:nvSpPr>
        <p:spPr>
          <a:xfrm>
            <a:off x="7471452" y="47808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DF68DA2F-EE63-4FEF-ADA8-84699B3FD318}"/>
              </a:ext>
            </a:extLst>
          </p:cNvPr>
          <p:cNvSpPr/>
          <p:nvPr/>
        </p:nvSpPr>
        <p:spPr>
          <a:xfrm>
            <a:off x="7542446" y="477852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7C90644C-7818-4CE2-9152-96D69E806EF1}"/>
              </a:ext>
            </a:extLst>
          </p:cNvPr>
          <p:cNvSpPr/>
          <p:nvPr/>
        </p:nvSpPr>
        <p:spPr>
          <a:xfrm>
            <a:off x="7602187" y="478723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A35BF7A3-F1EB-4EB0-9F30-C9F3FD1B90AF}"/>
              </a:ext>
            </a:extLst>
          </p:cNvPr>
          <p:cNvSpPr/>
          <p:nvPr/>
        </p:nvSpPr>
        <p:spPr>
          <a:xfrm>
            <a:off x="7689099" y="478723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93EC4BE1-D3F5-4BA5-8775-5B92FB6F54BC}"/>
              </a:ext>
            </a:extLst>
          </p:cNvPr>
          <p:cNvSpPr/>
          <p:nvPr/>
        </p:nvSpPr>
        <p:spPr>
          <a:xfrm>
            <a:off x="7759810" y="478723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3AEAFFB2-688D-42D6-830B-07AB150EA228}"/>
              </a:ext>
            </a:extLst>
          </p:cNvPr>
          <p:cNvSpPr/>
          <p:nvPr/>
        </p:nvSpPr>
        <p:spPr>
          <a:xfrm>
            <a:off x="7840473" y="47808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6D9CC6CA-A69B-46AF-A5B9-0C51E4B690DB}"/>
              </a:ext>
            </a:extLst>
          </p:cNvPr>
          <p:cNvSpPr/>
          <p:nvPr/>
        </p:nvSpPr>
        <p:spPr>
          <a:xfrm>
            <a:off x="7909188" y="479359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35D95080-A527-4B89-874E-690B12021313}"/>
              </a:ext>
            </a:extLst>
          </p:cNvPr>
          <p:cNvSpPr/>
          <p:nvPr/>
        </p:nvSpPr>
        <p:spPr>
          <a:xfrm>
            <a:off x="7995822" y="478086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69E64925-6374-410F-853E-10867C4B4CEB}"/>
              </a:ext>
            </a:extLst>
          </p:cNvPr>
          <p:cNvSpPr/>
          <p:nvPr/>
        </p:nvSpPr>
        <p:spPr>
          <a:xfrm>
            <a:off x="8094734" y="479359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BDA5F0B8-DC7E-48B1-9EBE-C768B9749CB3}"/>
              </a:ext>
            </a:extLst>
          </p:cNvPr>
          <p:cNvSpPr/>
          <p:nvPr/>
        </p:nvSpPr>
        <p:spPr>
          <a:xfrm>
            <a:off x="8163142" y="47872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A377574B-8B15-4F11-87F9-F2C09F9927D5}"/>
              </a:ext>
            </a:extLst>
          </p:cNvPr>
          <p:cNvSpPr/>
          <p:nvPr/>
        </p:nvSpPr>
        <p:spPr>
          <a:xfrm>
            <a:off x="8227214" y="47872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BF15C9EA-C57B-4B9A-B952-E74B4BA34A3D}"/>
              </a:ext>
            </a:extLst>
          </p:cNvPr>
          <p:cNvSpPr/>
          <p:nvPr/>
        </p:nvSpPr>
        <p:spPr>
          <a:xfrm>
            <a:off x="8290812" y="47681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BF41B5BB-E49F-4190-AB9E-17682ABB8328}"/>
              </a:ext>
            </a:extLst>
          </p:cNvPr>
          <p:cNvSpPr/>
          <p:nvPr/>
        </p:nvSpPr>
        <p:spPr>
          <a:xfrm>
            <a:off x="8366123" y="478720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758667C-A19F-42C4-A5B4-255B3E785A7C}"/>
              </a:ext>
            </a:extLst>
          </p:cNvPr>
          <p:cNvSpPr/>
          <p:nvPr/>
        </p:nvSpPr>
        <p:spPr>
          <a:xfrm>
            <a:off x="8425304" y="47785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30C7B373-36F0-42E8-ABFF-F0C418E3EBEF}"/>
              </a:ext>
            </a:extLst>
          </p:cNvPr>
          <p:cNvSpPr/>
          <p:nvPr/>
        </p:nvSpPr>
        <p:spPr>
          <a:xfrm>
            <a:off x="8489746" y="477214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F5B7E7E8-963B-4AD5-B146-E191C7FF78C1}"/>
              </a:ext>
            </a:extLst>
          </p:cNvPr>
          <p:cNvSpPr/>
          <p:nvPr/>
        </p:nvSpPr>
        <p:spPr>
          <a:xfrm>
            <a:off x="8558453" y="475772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4619301A-1780-4075-AA31-6D70CF49FEF7}"/>
              </a:ext>
            </a:extLst>
          </p:cNvPr>
          <p:cNvSpPr/>
          <p:nvPr/>
        </p:nvSpPr>
        <p:spPr>
          <a:xfrm>
            <a:off x="8618587" y="478401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71FB4E99-7BC0-49DD-BFA2-F5887DD904DE}"/>
              </a:ext>
            </a:extLst>
          </p:cNvPr>
          <p:cNvSpPr/>
          <p:nvPr/>
        </p:nvSpPr>
        <p:spPr>
          <a:xfrm>
            <a:off x="8709269" y="47903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9F9B16C2-3A86-4976-BA19-B69BE9367376}"/>
              </a:ext>
            </a:extLst>
          </p:cNvPr>
          <p:cNvSpPr/>
          <p:nvPr/>
        </p:nvSpPr>
        <p:spPr>
          <a:xfrm>
            <a:off x="8784816" y="47776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984D994F-CFBC-4EED-8188-A1F5AC79E9E1}"/>
              </a:ext>
            </a:extLst>
          </p:cNvPr>
          <p:cNvSpPr/>
          <p:nvPr/>
        </p:nvSpPr>
        <p:spPr>
          <a:xfrm>
            <a:off x="8854030" y="479671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Oval 770">
            <a:extLst>
              <a:ext uri="{FF2B5EF4-FFF2-40B4-BE49-F238E27FC236}">
                <a16:creationId xmlns:a16="http://schemas.microsoft.com/office/drawing/2014/main" id="{520E5D18-DAF5-485E-959E-1CF603EB1465}"/>
              </a:ext>
            </a:extLst>
          </p:cNvPr>
          <p:cNvSpPr/>
          <p:nvPr/>
        </p:nvSpPr>
        <p:spPr>
          <a:xfrm>
            <a:off x="8935047" y="47903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Oval 771">
            <a:extLst>
              <a:ext uri="{FF2B5EF4-FFF2-40B4-BE49-F238E27FC236}">
                <a16:creationId xmlns:a16="http://schemas.microsoft.com/office/drawing/2014/main" id="{3EB9B0EA-536C-4CC1-A4AF-CE0BA212A201}"/>
              </a:ext>
            </a:extLst>
          </p:cNvPr>
          <p:cNvSpPr/>
          <p:nvPr/>
        </p:nvSpPr>
        <p:spPr>
          <a:xfrm>
            <a:off x="8999249" y="478398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Oval 772">
            <a:extLst>
              <a:ext uri="{FF2B5EF4-FFF2-40B4-BE49-F238E27FC236}">
                <a16:creationId xmlns:a16="http://schemas.microsoft.com/office/drawing/2014/main" id="{BAD1B0BA-F6AC-4007-85FA-C12E51A1D57D}"/>
              </a:ext>
            </a:extLst>
          </p:cNvPr>
          <p:cNvSpPr/>
          <p:nvPr/>
        </p:nvSpPr>
        <p:spPr>
          <a:xfrm>
            <a:off x="9068399" y="478351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Oval 773">
            <a:extLst>
              <a:ext uri="{FF2B5EF4-FFF2-40B4-BE49-F238E27FC236}">
                <a16:creationId xmlns:a16="http://schemas.microsoft.com/office/drawing/2014/main" id="{B465D649-CAEF-4FE2-A569-83C74FA86E89}"/>
              </a:ext>
            </a:extLst>
          </p:cNvPr>
          <p:cNvSpPr/>
          <p:nvPr/>
        </p:nvSpPr>
        <p:spPr>
          <a:xfrm>
            <a:off x="9156663" y="478399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Oval 774">
            <a:extLst>
              <a:ext uri="{FF2B5EF4-FFF2-40B4-BE49-F238E27FC236}">
                <a16:creationId xmlns:a16="http://schemas.microsoft.com/office/drawing/2014/main" id="{78E8F76C-55AA-42B7-B1F0-581C00CD208D}"/>
              </a:ext>
            </a:extLst>
          </p:cNvPr>
          <p:cNvSpPr/>
          <p:nvPr/>
        </p:nvSpPr>
        <p:spPr>
          <a:xfrm>
            <a:off x="9229936" y="478906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Oval 775">
            <a:extLst>
              <a:ext uri="{FF2B5EF4-FFF2-40B4-BE49-F238E27FC236}">
                <a16:creationId xmlns:a16="http://schemas.microsoft.com/office/drawing/2014/main" id="{C3E4EAED-8EE6-40B2-BF32-5C352109874C}"/>
              </a:ext>
            </a:extLst>
          </p:cNvPr>
          <p:cNvSpPr/>
          <p:nvPr/>
        </p:nvSpPr>
        <p:spPr>
          <a:xfrm>
            <a:off x="1518243" y="520398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Oval 776">
            <a:extLst>
              <a:ext uri="{FF2B5EF4-FFF2-40B4-BE49-F238E27FC236}">
                <a16:creationId xmlns:a16="http://schemas.microsoft.com/office/drawing/2014/main" id="{AE8E2AAD-B8A8-4298-8553-66C5FC9157C5}"/>
              </a:ext>
            </a:extLst>
          </p:cNvPr>
          <p:cNvSpPr/>
          <p:nvPr/>
        </p:nvSpPr>
        <p:spPr>
          <a:xfrm>
            <a:off x="2202595" y="520397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1C6FF3DB-6A99-4611-855F-974A41850981}"/>
              </a:ext>
            </a:extLst>
          </p:cNvPr>
          <p:cNvSpPr/>
          <p:nvPr/>
        </p:nvSpPr>
        <p:spPr>
          <a:xfrm>
            <a:off x="1605054" y="52039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9" name="Oval 778">
            <a:extLst>
              <a:ext uri="{FF2B5EF4-FFF2-40B4-BE49-F238E27FC236}">
                <a16:creationId xmlns:a16="http://schemas.microsoft.com/office/drawing/2014/main" id="{A0972BEF-9442-45D4-86B2-C89DD77DAB4E}"/>
              </a:ext>
            </a:extLst>
          </p:cNvPr>
          <p:cNvSpPr/>
          <p:nvPr/>
        </p:nvSpPr>
        <p:spPr>
          <a:xfrm>
            <a:off x="1691863" y="52039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Oval 779">
            <a:extLst>
              <a:ext uri="{FF2B5EF4-FFF2-40B4-BE49-F238E27FC236}">
                <a16:creationId xmlns:a16="http://schemas.microsoft.com/office/drawing/2014/main" id="{5FA44577-970D-4CFC-BB00-22E863184463}"/>
              </a:ext>
            </a:extLst>
          </p:cNvPr>
          <p:cNvSpPr/>
          <p:nvPr/>
        </p:nvSpPr>
        <p:spPr>
          <a:xfrm>
            <a:off x="1778672" y="52039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Oval 780">
            <a:extLst>
              <a:ext uri="{FF2B5EF4-FFF2-40B4-BE49-F238E27FC236}">
                <a16:creationId xmlns:a16="http://schemas.microsoft.com/office/drawing/2014/main" id="{3AC2A142-2E1A-4939-BEC4-778A58132943}"/>
              </a:ext>
            </a:extLst>
          </p:cNvPr>
          <p:cNvSpPr/>
          <p:nvPr/>
        </p:nvSpPr>
        <p:spPr>
          <a:xfrm>
            <a:off x="1865481" y="520397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Oval 781">
            <a:extLst>
              <a:ext uri="{FF2B5EF4-FFF2-40B4-BE49-F238E27FC236}">
                <a16:creationId xmlns:a16="http://schemas.microsoft.com/office/drawing/2014/main" id="{5AAF8378-EC26-4F14-A667-63B7F5979B97}"/>
              </a:ext>
            </a:extLst>
          </p:cNvPr>
          <p:cNvSpPr/>
          <p:nvPr/>
        </p:nvSpPr>
        <p:spPr>
          <a:xfrm>
            <a:off x="1952295" y="520397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Oval 782">
            <a:extLst>
              <a:ext uri="{FF2B5EF4-FFF2-40B4-BE49-F238E27FC236}">
                <a16:creationId xmlns:a16="http://schemas.microsoft.com/office/drawing/2014/main" id="{A98C1788-5C4D-45F3-B64E-A0BCA73ED680}"/>
              </a:ext>
            </a:extLst>
          </p:cNvPr>
          <p:cNvSpPr/>
          <p:nvPr/>
        </p:nvSpPr>
        <p:spPr>
          <a:xfrm>
            <a:off x="2047782" y="520398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4" name="Oval 783">
            <a:extLst>
              <a:ext uri="{FF2B5EF4-FFF2-40B4-BE49-F238E27FC236}">
                <a16:creationId xmlns:a16="http://schemas.microsoft.com/office/drawing/2014/main" id="{FA47B99C-1786-44BC-A869-E59BCA176DB4}"/>
              </a:ext>
            </a:extLst>
          </p:cNvPr>
          <p:cNvSpPr/>
          <p:nvPr/>
        </p:nvSpPr>
        <p:spPr>
          <a:xfrm>
            <a:off x="2134593" y="52039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5" name="Oval 784">
            <a:extLst>
              <a:ext uri="{FF2B5EF4-FFF2-40B4-BE49-F238E27FC236}">
                <a16:creationId xmlns:a16="http://schemas.microsoft.com/office/drawing/2014/main" id="{3E8EECBD-A9D5-4C94-ABE1-8A8A9176A15A}"/>
              </a:ext>
            </a:extLst>
          </p:cNvPr>
          <p:cNvSpPr/>
          <p:nvPr/>
        </p:nvSpPr>
        <p:spPr>
          <a:xfrm>
            <a:off x="2221402" y="52039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3C379CDF-1029-4F42-8918-F9926A5592EC}"/>
              </a:ext>
            </a:extLst>
          </p:cNvPr>
          <p:cNvSpPr/>
          <p:nvPr/>
        </p:nvSpPr>
        <p:spPr>
          <a:xfrm>
            <a:off x="2332807" y="52039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Oval 786">
            <a:extLst>
              <a:ext uri="{FF2B5EF4-FFF2-40B4-BE49-F238E27FC236}">
                <a16:creationId xmlns:a16="http://schemas.microsoft.com/office/drawing/2014/main" id="{9B121DAE-2DE5-417F-8DDD-A63668BC8D9B}"/>
              </a:ext>
            </a:extLst>
          </p:cNvPr>
          <p:cNvSpPr/>
          <p:nvPr/>
        </p:nvSpPr>
        <p:spPr>
          <a:xfrm>
            <a:off x="2419621" y="52039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Oval 787">
            <a:extLst>
              <a:ext uri="{FF2B5EF4-FFF2-40B4-BE49-F238E27FC236}">
                <a16:creationId xmlns:a16="http://schemas.microsoft.com/office/drawing/2014/main" id="{AFDEDF68-AD8E-4A6E-A823-864E94C40A10}"/>
              </a:ext>
            </a:extLst>
          </p:cNvPr>
          <p:cNvSpPr/>
          <p:nvPr/>
        </p:nvSpPr>
        <p:spPr>
          <a:xfrm>
            <a:off x="2525239" y="52039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Oval 788">
            <a:extLst>
              <a:ext uri="{FF2B5EF4-FFF2-40B4-BE49-F238E27FC236}">
                <a16:creationId xmlns:a16="http://schemas.microsoft.com/office/drawing/2014/main" id="{018B5229-65AF-49BF-BB88-F3FD53E70709}"/>
              </a:ext>
            </a:extLst>
          </p:cNvPr>
          <p:cNvSpPr/>
          <p:nvPr/>
        </p:nvSpPr>
        <p:spPr>
          <a:xfrm>
            <a:off x="2645329" y="520394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623CEAB0-00BD-484B-BBF4-55C52DDF70B3}"/>
              </a:ext>
            </a:extLst>
          </p:cNvPr>
          <p:cNvSpPr/>
          <p:nvPr/>
        </p:nvSpPr>
        <p:spPr>
          <a:xfrm>
            <a:off x="2750948" y="520389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Oval 790">
            <a:extLst>
              <a:ext uri="{FF2B5EF4-FFF2-40B4-BE49-F238E27FC236}">
                <a16:creationId xmlns:a16="http://schemas.microsoft.com/office/drawing/2014/main" id="{3E58B672-BA81-400D-B9AF-1878F7587619}"/>
              </a:ext>
            </a:extLst>
          </p:cNvPr>
          <p:cNvSpPr/>
          <p:nvPr/>
        </p:nvSpPr>
        <p:spPr>
          <a:xfrm>
            <a:off x="2820394" y="52038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Oval 791">
            <a:extLst>
              <a:ext uri="{FF2B5EF4-FFF2-40B4-BE49-F238E27FC236}">
                <a16:creationId xmlns:a16="http://schemas.microsoft.com/office/drawing/2014/main" id="{558D3B4F-1396-4DDD-9989-5433D42408C9}"/>
              </a:ext>
            </a:extLst>
          </p:cNvPr>
          <p:cNvSpPr/>
          <p:nvPr/>
        </p:nvSpPr>
        <p:spPr>
          <a:xfrm>
            <a:off x="2895629" y="52038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Oval 792">
            <a:extLst>
              <a:ext uri="{FF2B5EF4-FFF2-40B4-BE49-F238E27FC236}">
                <a16:creationId xmlns:a16="http://schemas.microsoft.com/office/drawing/2014/main" id="{3061A305-9C42-4912-826E-7B8721B4D97C}"/>
              </a:ext>
            </a:extLst>
          </p:cNvPr>
          <p:cNvSpPr/>
          <p:nvPr/>
        </p:nvSpPr>
        <p:spPr>
          <a:xfrm>
            <a:off x="2956396" y="52038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Oval 793">
            <a:extLst>
              <a:ext uri="{FF2B5EF4-FFF2-40B4-BE49-F238E27FC236}">
                <a16:creationId xmlns:a16="http://schemas.microsoft.com/office/drawing/2014/main" id="{DA4E828C-942D-4AF9-877E-992E8C76F382}"/>
              </a:ext>
            </a:extLst>
          </p:cNvPr>
          <p:cNvSpPr/>
          <p:nvPr/>
        </p:nvSpPr>
        <p:spPr>
          <a:xfrm>
            <a:off x="3051889" y="52037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Oval 794">
            <a:extLst>
              <a:ext uri="{FF2B5EF4-FFF2-40B4-BE49-F238E27FC236}">
                <a16:creationId xmlns:a16="http://schemas.microsoft.com/office/drawing/2014/main" id="{202C752F-948D-46E6-B36D-2377B8F8722D}"/>
              </a:ext>
            </a:extLst>
          </p:cNvPr>
          <p:cNvSpPr/>
          <p:nvPr/>
        </p:nvSpPr>
        <p:spPr>
          <a:xfrm>
            <a:off x="3132907" y="520371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Oval 795">
            <a:extLst>
              <a:ext uri="{FF2B5EF4-FFF2-40B4-BE49-F238E27FC236}">
                <a16:creationId xmlns:a16="http://schemas.microsoft.com/office/drawing/2014/main" id="{8CDF181F-C1F6-48F4-B6C0-F2DCFD9FB676}"/>
              </a:ext>
            </a:extLst>
          </p:cNvPr>
          <p:cNvSpPr/>
          <p:nvPr/>
        </p:nvSpPr>
        <p:spPr>
          <a:xfrm>
            <a:off x="3200187" y="52036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Oval 796">
            <a:extLst>
              <a:ext uri="{FF2B5EF4-FFF2-40B4-BE49-F238E27FC236}">
                <a16:creationId xmlns:a16="http://schemas.microsoft.com/office/drawing/2014/main" id="{E9DB860A-79A7-4FC9-93CB-E8D7BF2EE77E}"/>
              </a:ext>
            </a:extLst>
          </p:cNvPr>
          <p:cNvSpPr/>
          <p:nvPr/>
        </p:nvSpPr>
        <p:spPr>
          <a:xfrm>
            <a:off x="3282895" y="520361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Oval 797">
            <a:extLst>
              <a:ext uri="{FF2B5EF4-FFF2-40B4-BE49-F238E27FC236}">
                <a16:creationId xmlns:a16="http://schemas.microsoft.com/office/drawing/2014/main" id="{9D355A43-4B23-44BB-9006-592819E03CBA}"/>
              </a:ext>
            </a:extLst>
          </p:cNvPr>
          <p:cNvSpPr/>
          <p:nvPr/>
        </p:nvSpPr>
        <p:spPr>
          <a:xfrm>
            <a:off x="3363917" y="52035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Oval 798">
            <a:extLst>
              <a:ext uri="{FF2B5EF4-FFF2-40B4-BE49-F238E27FC236}">
                <a16:creationId xmlns:a16="http://schemas.microsoft.com/office/drawing/2014/main" id="{AD873AF8-ADE8-4E9A-8676-B3AD6D617FD0}"/>
              </a:ext>
            </a:extLst>
          </p:cNvPr>
          <p:cNvSpPr/>
          <p:nvPr/>
        </p:nvSpPr>
        <p:spPr>
          <a:xfrm>
            <a:off x="3417935" y="52035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Oval 799">
            <a:extLst>
              <a:ext uri="{FF2B5EF4-FFF2-40B4-BE49-F238E27FC236}">
                <a16:creationId xmlns:a16="http://schemas.microsoft.com/office/drawing/2014/main" id="{9366BCB2-25D5-477B-9708-20DF5ACD8E33}"/>
              </a:ext>
            </a:extLst>
          </p:cNvPr>
          <p:cNvSpPr/>
          <p:nvPr/>
        </p:nvSpPr>
        <p:spPr>
          <a:xfrm>
            <a:off x="3485695" y="52035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Oval 800">
            <a:extLst>
              <a:ext uri="{FF2B5EF4-FFF2-40B4-BE49-F238E27FC236}">
                <a16:creationId xmlns:a16="http://schemas.microsoft.com/office/drawing/2014/main" id="{340ED5D0-E351-41DE-837C-BD61F9D8EAC4}"/>
              </a:ext>
            </a:extLst>
          </p:cNvPr>
          <p:cNvSpPr/>
          <p:nvPr/>
        </p:nvSpPr>
        <p:spPr>
          <a:xfrm>
            <a:off x="3551275" y="52035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Oval 801">
            <a:extLst>
              <a:ext uri="{FF2B5EF4-FFF2-40B4-BE49-F238E27FC236}">
                <a16:creationId xmlns:a16="http://schemas.microsoft.com/office/drawing/2014/main" id="{41527EF0-34BA-4054-B5D4-EBAD02C6EA12}"/>
              </a:ext>
            </a:extLst>
          </p:cNvPr>
          <p:cNvSpPr/>
          <p:nvPr/>
        </p:nvSpPr>
        <p:spPr>
          <a:xfrm>
            <a:off x="3620971" y="52035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Oval 802">
            <a:extLst>
              <a:ext uri="{FF2B5EF4-FFF2-40B4-BE49-F238E27FC236}">
                <a16:creationId xmlns:a16="http://schemas.microsoft.com/office/drawing/2014/main" id="{44604079-21A7-49DC-ADFF-97F955672D12}"/>
              </a:ext>
            </a:extLst>
          </p:cNvPr>
          <p:cNvSpPr/>
          <p:nvPr/>
        </p:nvSpPr>
        <p:spPr>
          <a:xfrm>
            <a:off x="3702235" y="52035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Oval 803">
            <a:extLst>
              <a:ext uri="{FF2B5EF4-FFF2-40B4-BE49-F238E27FC236}">
                <a16:creationId xmlns:a16="http://schemas.microsoft.com/office/drawing/2014/main" id="{38B4C99A-A899-4E9F-9ACE-CCCA5AA4431F}"/>
              </a:ext>
            </a:extLst>
          </p:cNvPr>
          <p:cNvSpPr/>
          <p:nvPr/>
        </p:nvSpPr>
        <p:spPr>
          <a:xfrm>
            <a:off x="3770964" y="52035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Oval 804">
            <a:extLst>
              <a:ext uri="{FF2B5EF4-FFF2-40B4-BE49-F238E27FC236}">
                <a16:creationId xmlns:a16="http://schemas.microsoft.com/office/drawing/2014/main" id="{8FA8E71E-54D6-45D1-80EF-ED21256DC0F6}"/>
              </a:ext>
            </a:extLst>
          </p:cNvPr>
          <p:cNvSpPr/>
          <p:nvPr/>
        </p:nvSpPr>
        <p:spPr>
          <a:xfrm>
            <a:off x="3837753" y="52035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Oval 805">
            <a:extLst>
              <a:ext uri="{FF2B5EF4-FFF2-40B4-BE49-F238E27FC236}">
                <a16:creationId xmlns:a16="http://schemas.microsoft.com/office/drawing/2014/main" id="{56FECA52-3FE5-4EA2-B35D-A65C98AB93B2}"/>
              </a:ext>
            </a:extLst>
          </p:cNvPr>
          <p:cNvSpPr/>
          <p:nvPr/>
        </p:nvSpPr>
        <p:spPr>
          <a:xfrm>
            <a:off x="3913709" y="520347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Oval 806">
            <a:extLst>
              <a:ext uri="{FF2B5EF4-FFF2-40B4-BE49-F238E27FC236}">
                <a16:creationId xmlns:a16="http://schemas.microsoft.com/office/drawing/2014/main" id="{62461E95-4156-4B33-ACD2-8759DE08CACF}"/>
              </a:ext>
            </a:extLst>
          </p:cNvPr>
          <p:cNvSpPr/>
          <p:nvPr/>
        </p:nvSpPr>
        <p:spPr>
          <a:xfrm>
            <a:off x="3978588" y="520347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Oval 807">
            <a:extLst>
              <a:ext uri="{FF2B5EF4-FFF2-40B4-BE49-F238E27FC236}">
                <a16:creationId xmlns:a16="http://schemas.microsoft.com/office/drawing/2014/main" id="{D08803BE-A72E-44CD-AEF3-168115E2C664}"/>
              </a:ext>
            </a:extLst>
          </p:cNvPr>
          <p:cNvSpPr/>
          <p:nvPr/>
        </p:nvSpPr>
        <p:spPr>
          <a:xfrm>
            <a:off x="4036439" y="520347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Oval 808">
            <a:extLst>
              <a:ext uri="{FF2B5EF4-FFF2-40B4-BE49-F238E27FC236}">
                <a16:creationId xmlns:a16="http://schemas.microsoft.com/office/drawing/2014/main" id="{4F4C01FB-6A7D-4E26-A872-ED4D404548E2}"/>
              </a:ext>
            </a:extLst>
          </p:cNvPr>
          <p:cNvSpPr/>
          <p:nvPr/>
        </p:nvSpPr>
        <p:spPr>
          <a:xfrm>
            <a:off x="4099620" y="520347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Oval 809">
            <a:extLst>
              <a:ext uri="{FF2B5EF4-FFF2-40B4-BE49-F238E27FC236}">
                <a16:creationId xmlns:a16="http://schemas.microsoft.com/office/drawing/2014/main" id="{4CDCAA58-E64E-425D-8D06-432BE810EAB1}"/>
              </a:ext>
            </a:extLst>
          </p:cNvPr>
          <p:cNvSpPr/>
          <p:nvPr/>
        </p:nvSpPr>
        <p:spPr>
          <a:xfrm>
            <a:off x="4182592" y="520347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Oval 810">
            <a:extLst>
              <a:ext uri="{FF2B5EF4-FFF2-40B4-BE49-F238E27FC236}">
                <a16:creationId xmlns:a16="http://schemas.microsoft.com/office/drawing/2014/main" id="{C768867F-C715-4666-85FE-A0A8991EAD5E}"/>
              </a:ext>
            </a:extLst>
          </p:cNvPr>
          <p:cNvSpPr/>
          <p:nvPr/>
        </p:nvSpPr>
        <p:spPr>
          <a:xfrm>
            <a:off x="4244313" y="520347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Oval 811">
            <a:extLst>
              <a:ext uri="{FF2B5EF4-FFF2-40B4-BE49-F238E27FC236}">
                <a16:creationId xmlns:a16="http://schemas.microsoft.com/office/drawing/2014/main" id="{87684372-FDB6-4DAF-8BD7-B4DD1902CB5B}"/>
              </a:ext>
            </a:extLst>
          </p:cNvPr>
          <p:cNvSpPr/>
          <p:nvPr/>
        </p:nvSpPr>
        <p:spPr>
          <a:xfrm>
            <a:off x="4305074" y="52034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460FC3E1-B242-4ECE-8039-BCA42EFAF137}"/>
              </a:ext>
            </a:extLst>
          </p:cNvPr>
          <p:cNvSpPr/>
          <p:nvPr/>
        </p:nvSpPr>
        <p:spPr>
          <a:xfrm>
            <a:off x="4385137" y="520338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E2C4E327-9136-4715-8C5B-BB109DBE3183}"/>
              </a:ext>
            </a:extLst>
          </p:cNvPr>
          <p:cNvSpPr/>
          <p:nvPr/>
        </p:nvSpPr>
        <p:spPr>
          <a:xfrm>
            <a:off x="4453871" y="520334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BB2E6258-353E-4751-AF56-92D1F4E3E3FF}"/>
              </a:ext>
            </a:extLst>
          </p:cNvPr>
          <p:cNvSpPr/>
          <p:nvPr/>
        </p:nvSpPr>
        <p:spPr>
          <a:xfrm>
            <a:off x="4522100" y="520329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53EC418B-1A37-42E5-8811-111159DD267D}"/>
              </a:ext>
            </a:extLst>
          </p:cNvPr>
          <p:cNvSpPr/>
          <p:nvPr/>
        </p:nvSpPr>
        <p:spPr>
          <a:xfrm>
            <a:off x="4597101" y="520324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D747516D-584C-4060-893F-AF4EF1FB3416}"/>
              </a:ext>
            </a:extLst>
          </p:cNvPr>
          <p:cNvSpPr/>
          <p:nvPr/>
        </p:nvSpPr>
        <p:spPr>
          <a:xfrm>
            <a:off x="4677880" y="520320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6142CDA9-4812-40D5-8416-C9607A206602}"/>
              </a:ext>
            </a:extLst>
          </p:cNvPr>
          <p:cNvSpPr/>
          <p:nvPr/>
        </p:nvSpPr>
        <p:spPr>
          <a:xfrm>
            <a:off x="4742008" y="520315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EF3B36C7-7439-446D-9D70-606AC12FE079}"/>
              </a:ext>
            </a:extLst>
          </p:cNvPr>
          <p:cNvSpPr/>
          <p:nvPr/>
        </p:nvSpPr>
        <p:spPr>
          <a:xfrm>
            <a:off x="4812686" y="52031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67D14E60-D21A-4D89-A6A1-4F2607EFB632}"/>
              </a:ext>
            </a:extLst>
          </p:cNvPr>
          <p:cNvSpPr/>
          <p:nvPr/>
        </p:nvSpPr>
        <p:spPr>
          <a:xfrm>
            <a:off x="4874773" y="520306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622DDB12-AFCB-44CD-BA73-D323215F4935}"/>
              </a:ext>
            </a:extLst>
          </p:cNvPr>
          <p:cNvSpPr/>
          <p:nvPr/>
        </p:nvSpPr>
        <p:spPr>
          <a:xfrm>
            <a:off x="4932624" y="520301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7EE03DB2-C7F8-44BC-9511-EF90A2573318}"/>
              </a:ext>
            </a:extLst>
          </p:cNvPr>
          <p:cNvSpPr/>
          <p:nvPr/>
        </p:nvSpPr>
        <p:spPr>
          <a:xfrm>
            <a:off x="4994863" y="52029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D1C188F7-C277-45BA-B187-80905985DAA3}"/>
              </a:ext>
            </a:extLst>
          </p:cNvPr>
          <p:cNvSpPr/>
          <p:nvPr/>
        </p:nvSpPr>
        <p:spPr>
          <a:xfrm>
            <a:off x="5074545" y="52077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110A125C-1F87-49BF-8EDC-372359A396FE}"/>
              </a:ext>
            </a:extLst>
          </p:cNvPr>
          <p:cNvSpPr/>
          <p:nvPr/>
        </p:nvSpPr>
        <p:spPr>
          <a:xfrm>
            <a:off x="5136011" y="52077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9325B3E0-4B7C-4008-97EF-EA27D1AD3738}"/>
              </a:ext>
            </a:extLst>
          </p:cNvPr>
          <p:cNvSpPr/>
          <p:nvPr/>
        </p:nvSpPr>
        <p:spPr>
          <a:xfrm>
            <a:off x="5207145" y="519824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215E3254-6C37-459C-A6BB-38B15CF3B7A4}"/>
              </a:ext>
            </a:extLst>
          </p:cNvPr>
          <p:cNvSpPr/>
          <p:nvPr/>
        </p:nvSpPr>
        <p:spPr>
          <a:xfrm>
            <a:off x="5269271" y="51982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02E2E2E0-324E-4D83-8185-2AA6569DCD0B}"/>
              </a:ext>
            </a:extLst>
          </p:cNvPr>
          <p:cNvSpPr/>
          <p:nvPr/>
        </p:nvSpPr>
        <p:spPr>
          <a:xfrm>
            <a:off x="5322329" y="519815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AC05D06B-E541-467A-BBE1-EC7008B6BC8B}"/>
              </a:ext>
            </a:extLst>
          </p:cNvPr>
          <p:cNvSpPr/>
          <p:nvPr/>
        </p:nvSpPr>
        <p:spPr>
          <a:xfrm>
            <a:off x="5381087" y="520926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26360FF0-9D6E-47F7-8C0C-D0EC29032354}"/>
              </a:ext>
            </a:extLst>
          </p:cNvPr>
          <p:cNvSpPr/>
          <p:nvPr/>
        </p:nvSpPr>
        <p:spPr>
          <a:xfrm>
            <a:off x="5443356" y="520926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0CADA3EF-BEA2-4035-919B-53AD58ECCE54}"/>
              </a:ext>
            </a:extLst>
          </p:cNvPr>
          <p:cNvSpPr/>
          <p:nvPr/>
        </p:nvSpPr>
        <p:spPr>
          <a:xfrm>
            <a:off x="5508086" y="520515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D43E7A32-219B-447E-9ACC-92EB9D36E825}"/>
              </a:ext>
            </a:extLst>
          </p:cNvPr>
          <p:cNvSpPr/>
          <p:nvPr/>
        </p:nvSpPr>
        <p:spPr>
          <a:xfrm>
            <a:off x="5577787" y="520452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337BB0DA-80A9-4150-A560-FD65AD5315DD}"/>
              </a:ext>
            </a:extLst>
          </p:cNvPr>
          <p:cNvSpPr/>
          <p:nvPr/>
        </p:nvSpPr>
        <p:spPr>
          <a:xfrm>
            <a:off x="5648048" y="52045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3" name="Oval 832">
            <a:extLst>
              <a:ext uri="{FF2B5EF4-FFF2-40B4-BE49-F238E27FC236}">
                <a16:creationId xmlns:a16="http://schemas.microsoft.com/office/drawing/2014/main" id="{675E24BB-58AA-4CF0-A394-56647A81BD2B}"/>
              </a:ext>
            </a:extLst>
          </p:cNvPr>
          <p:cNvSpPr/>
          <p:nvPr/>
        </p:nvSpPr>
        <p:spPr>
          <a:xfrm>
            <a:off x="5707387" y="52108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Oval 833">
            <a:extLst>
              <a:ext uri="{FF2B5EF4-FFF2-40B4-BE49-F238E27FC236}">
                <a16:creationId xmlns:a16="http://schemas.microsoft.com/office/drawing/2014/main" id="{7CB3C4D0-546F-4525-8BD1-198ED7A5B04B}"/>
              </a:ext>
            </a:extLst>
          </p:cNvPr>
          <p:cNvSpPr/>
          <p:nvPr/>
        </p:nvSpPr>
        <p:spPr>
          <a:xfrm>
            <a:off x="5777088" y="52108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Oval 834">
            <a:extLst>
              <a:ext uri="{FF2B5EF4-FFF2-40B4-BE49-F238E27FC236}">
                <a16:creationId xmlns:a16="http://schemas.microsoft.com/office/drawing/2014/main" id="{526BAEE1-C5E1-4E53-A4E7-E21B6E135F37}"/>
              </a:ext>
            </a:extLst>
          </p:cNvPr>
          <p:cNvSpPr/>
          <p:nvPr/>
        </p:nvSpPr>
        <p:spPr>
          <a:xfrm>
            <a:off x="5841236" y="52108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Oval 835">
            <a:extLst>
              <a:ext uri="{FF2B5EF4-FFF2-40B4-BE49-F238E27FC236}">
                <a16:creationId xmlns:a16="http://schemas.microsoft.com/office/drawing/2014/main" id="{3DE5D443-461E-425A-A672-43525FF5FA1D}"/>
              </a:ext>
            </a:extLst>
          </p:cNvPr>
          <p:cNvSpPr/>
          <p:nvPr/>
        </p:nvSpPr>
        <p:spPr>
          <a:xfrm>
            <a:off x="5911554" y="52045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Oval 836">
            <a:extLst>
              <a:ext uri="{FF2B5EF4-FFF2-40B4-BE49-F238E27FC236}">
                <a16:creationId xmlns:a16="http://schemas.microsoft.com/office/drawing/2014/main" id="{E91B54ED-81E7-484B-8D95-DFFB376E3735}"/>
              </a:ext>
            </a:extLst>
          </p:cNvPr>
          <p:cNvSpPr/>
          <p:nvPr/>
        </p:nvSpPr>
        <p:spPr>
          <a:xfrm>
            <a:off x="5968974" y="52108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Oval 837">
            <a:extLst>
              <a:ext uri="{FF2B5EF4-FFF2-40B4-BE49-F238E27FC236}">
                <a16:creationId xmlns:a16="http://schemas.microsoft.com/office/drawing/2014/main" id="{B397BBB5-7B34-4262-A1E1-6BA16F23289F}"/>
              </a:ext>
            </a:extLst>
          </p:cNvPr>
          <p:cNvSpPr/>
          <p:nvPr/>
        </p:nvSpPr>
        <p:spPr>
          <a:xfrm>
            <a:off x="6048925" y="52108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Oval 838">
            <a:extLst>
              <a:ext uri="{FF2B5EF4-FFF2-40B4-BE49-F238E27FC236}">
                <a16:creationId xmlns:a16="http://schemas.microsoft.com/office/drawing/2014/main" id="{8002CA5C-4345-4324-B168-B0CC67CB9EB8}"/>
              </a:ext>
            </a:extLst>
          </p:cNvPr>
          <p:cNvSpPr/>
          <p:nvPr/>
        </p:nvSpPr>
        <p:spPr>
          <a:xfrm>
            <a:off x="6130206" y="52108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Oval 839">
            <a:extLst>
              <a:ext uri="{FF2B5EF4-FFF2-40B4-BE49-F238E27FC236}">
                <a16:creationId xmlns:a16="http://schemas.microsoft.com/office/drawing/2014/main" id="{12641CDB-5A88-4B9C-AC44-AC9B72B15C67}"/>
              </a:ext>
            </a:extLst>
          </p:cNvPr>
          <p:cNvSpPr/>
          <p:nvPr/>
        </p:nvSpPr>
        <p:spPr>
          <a:xfrm>
            <a:off x="6210851" y="52131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Oval 840">
            <a:extLst>
              <a:ext uri="{FF2B5EF4-FFF2-40B4-BE49-F238E27FC236}">
                <a16:creationId xmlns:a16="http://schemas.microsoft.com/office/drawing/2014/main" id="{53443CA8-68A7-45D9-8E2F-037E83420DCA}"/>
              </a:ext>
            </a:extLst>
          </p:cNvPr>
          <p:cNvSpPr/>
          <p:nvPr/>
        </p:nvSpPr>
        <p:spPr>
          <a:xfrm>
            <a:off x="6279768" y="519815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2BD91482-051D-45FB-A134-4A7734BC524F}"/>
              </a:ext>
            </a:extLst>
          </p:cNvPr>
          <p:cNvSpPr/>
          <p:nvPr/>
        </p:nvSpPr>
        <p:spPr>
          <a:xfrm>
            <a:off x="6361344" y="51917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Oval 842">
            <a:extLst>
              <a:ext uri="{FF2B5EF4-FFF2-40B4-BE49-F238E27FC236}">
                <a16:creationId xmlns:a16="http://schemas.microsoft.com/office/drawing/2014/main" id="{43F42E7D-339A-49A7-A27F-A14B8BEACB89}"/>
              </a:ext>
            </a:extLst>
          </p:cNvPr>
          <p:cNvSpPr/>
          <p:nvPr/>
        </p:nvSpPr>
        <p:spPr>
          <a:xfrm>
            <a:off x="6432745" y="51954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Oval 843">
            <a:extLst>
              <a:ext uri="{FF2B5EF4-FFF2-40B4-BE49-F238E27FC236}">
                <a16:creationId xmlns:a16="http://schemas.microsoft.com/office/drawing/2014/main" id="{E8B37672-0374-42BF-941B-C5F79919E1A4}"/>
              </a:ext>
            </a:extLst>
          </p:cNvPr>
          <p:cNvSpPr/>
          <p:nvPr/>
        </p:nvSpPr>
        <p:spPr>
          <a:xfrm>
            <a:off x="6516225" y="520767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Oval 844">
            <a:extLst>
              <a:ext uri="{FF2B5EF4-FFF2-40B4-BE49-F238E27FC236}">
                <a16:creationId xmlns:a16="http://schemas.microsoft.com/office/drawing/2014/main" id="{C2086F48-0D66-4991-8C92-A9BD56B527D4}"/>
              </a:ext>
            </a:extLst>
          </p:cNvPr>
          <p:cNvSpPr/>
          <p:nvPr/>
        </p:nvSpPr>
        <p:spPr>
          <a:xfrm>
            <a:off x="6605874" y="520539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Oval 845">
            <a:extLst>
              <a:ext uri="{FF2B5EF4-FFF2-40B4-BE49-F238E27FC236}">
                <a16:creationId xmlns:a16="http://schemas.microsoft.com/office/drawing/2014/main" id="{41AD6E07-44C7-4F32-A960-61CDC46A452D}"/>
              </a:ext>
            </a:extLst>
          </p:cNvPr>
          <p:cNvSpPr/>
          <p:nvPr/>
        </p:nvSpPr>
        <p:spPr>
          <a:xfrm>
            <a:off x="6691900" y="520130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Oval 846">
            <a:extLst>
              <a:ext uri="{FF2B5EF4-FFF2-40B4-BE49-F238E27FC236}">
                <a16:creationId xmlns:a16="http://schemas.microsoft.com/office/drawing/2014/main" id="{191B2F5B-CC33-4A50-BB8C-5D696C9C02AB}"/>
              </a:ext>
            </a:extLst>
          </p:cNvPr>
          <p:cNvSpPr/>
          <p:nvPr/>
        </p:nvSpPr>
        <p:spPr>
          <a:xfrm>
            <a:off x="6755626" y="52045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Oval 847">
            <a:extLst>
              <a:ext uri="{FF2B5EF4-FFF2-40B4-BE49-F238E27FC236}">
                <a16:creationId xmlns:a16="http://schemas.microsoft.com/office/drawing/2014/main" id="{7D708041-874A-46F5-9C43-8FC2889B4053}"/>
              </a:ext>
            </a:extLst>
          </p:cNvPr>
          <p:cNvSpPr/>
          <p:nvPr/>
        </p:nvSpPr>
        <p:spPr>
          <a:xfrm>
            <a:off x="6841339" y="519815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Oval 848">
            <a:extLst>
              <a:ext uri="{FF2B5EF4-FFF2-40B4-BE49-F238E27FC236}">
                <a16:creationId xmlns:a16="http://schemas.microsoft.com/office/drawing/2014/main" id="{00037683-B4A5-4D7E-AF1F-D618DD0F863A}"/>
              </a:ext>
            </a:extLst>
          </p:cNvPr>
          <p:cNvSpPr/>
          <p:nvPr/>
        </p:nvSpPr>
        <p:spPr>
          <a:xfrm>
            <a:off x="6929016" y="52045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Oval 849">
            <a:extLst>
              <a:ext uri="{FF2B5EF4-FFF2-40B4-BE49-F238E27FC236}">
                <a16:creationId xmlns:a16="http://schemas.microsoft.com/office/drawing/2014/main" id="{ECF4BEF4-0ADA-4068-AE81-8DDFD8F3F161}"/>
              </a:ext>
            </a:extLst>
          </p:cNvPr>
          <p:cNvSpPr/>
          <p:nvPr/>
        </p:nvSpPr>
        <p:spPr>
          <a:xfrm>
            <a:off x="7004035" y="52108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Oval 850">
            <a:extLst>
              <a:ext uri="{FF2B5EF4-FFF2-40B4-BE49-F238E27FC236}">
                <a16:creationId xmlns:a16="http://schemas.microsoft.com/office/drawing/2014/main" id="{41F4FAF7-09BA-442C-8CF0-87143ADEF2B8}"/>
              </a:ext>
            </a:extLst>
          </p:cNvPr>
          <p:cNvSpPr/>
          <p:nvPr/>
        </p:nvSpPr>
        <p:spPr>
          <a:xfrm>
            <a:off x="7073050" y="521287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Oval 851">
            <a:extLst>
              <a:ext uri="{FF2B5EF4-FFF2-40B4-BE49-F238E27FC236}">
                <a16:creationId xmlns:a16="http://schemas.microsoft.com/office/drawing/2014/main" id="{302849D1-7711-4F14-8B7D-1EF8E58D9CEE}"/>
              </a:ext>
            </a:extLst>
          </p:cNvPr>
          <p:cNvSpPr/>
          <p:nvPr/>
        </p:nvSpPr>
        <p:spPr>
          <a:xfrm>
            <a:off x="7153459" y="52172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Oval 852">
            <a:extLst>
              <a:ext uri="{FF2B5EF4-FFF2-40B4-BE49-F238E27FC236}">
                <a16:creationId xmlns:a16="http://schemas.microsoft.com/office/drawing/2014/main" id="{181ECD0D-45D1-47B3-AE54-72686EE3D076}"/>
              </a:ext>
            </a:extLst>
          </p:cNvPr>
          <p:cNvSpPr/>
          <p:nvPr/>
        </p:nvSpPr>
        <p:spPr>
          <a:xfrm>
            <a:off x="7219373" y="52108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Oval 853">
            <a:extLst>
              <a:ext uri="{FF2B5EF4-FFF2-40B4-BE49-F238E27FC236}">
                <a16:creationId xmlns:a16="http://schemas.microsoft.com/office/drawing/2014/main" id="{BC865D1C-DD2D-4C7E-9505-DE8C5682ACE8}"/>
              </a:ext>
            </a:extLst>
          </p:cNvPr>
          <p:cNvSpPr/>
          <p:nvPr/>
        </p:nvSpPr>
        <p:spPr>
          <a:xfrm>
            <a:off x="7298744" y="52172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Oval 854">
            <a:extLst>
              <a:ext uri="{FF2B5EF4-FFF2-40B4-BE49-F238E27FC236}">
                <a16:creationId xmlns:a16="http://schemas.microsoft.com/office/drawing/2014/main" id="{0C1B0C13-E1AC-4FD9-B2BA-E4F1D3587B6C}"/>
              </a:ext>
            </a:extLst>
          </p:cNvPr>
          <p:cNvSpPr/>
          <p:nvPr/>
        </p:nvSpPr>
        <p:spPr>
          <a:xfrm>
            <a:off x="7351144" y="52045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Oval 855">
            <a:extLst>
              <a:ext uri="{FF2B5EF4-FFF2-40B4-BE49-F238E27FC236}">
                <a16:creationId xmlns:a16="http://schemas.microsoft.com/office/drawing/2014/main" id="{40FDDF5A-F3B2-4C09-96DF-DBFC89C0EA41}"/>
              </a:ext>
            </a:extLst>
          </p:cNvPr>
          <p:cNvSpPr/>
          <p:nvPr/>
        </p:nvSpPr>
        <p:spPr>
          <a:xfrm>
            <a:off x="7444475" y="52045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Oval 856">
            <a:extLst>
              <a:ext uri="{FF2B5EF4-FFF2-40B4-BE49-F238E27FC236}">
                <a16:creationId xmlns:a16="http://schemas.microsoft.com/office/drawing/2014/main" id="{2CC19ADC-9BD6-4C06-86E6-F7606999C664}"/>
              </a:ext>
            </a:extLst>
          </p:cNvPr>
          <p:cNvSpPr/>
          <p:nvPr/>
        </p:nvSpPr>
        <p:spPr>
          <a:xfrm>
            <a:off x="7515469" y="52021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Oval 857">
            <a:extLst>
              <a:ext uri="{FF2B5EF4-FFF2-40B4-BE49-F238E27FC236}">
                <a16:creationId xmlns:a16="http://schemas.microsoft.com/office/drawing/2014/main" id="{2ACE5A0E-0461-4950-A6AB-C3D9D896D290}"/>
              </a:ext>
            </a:extLst>
          </p:cNvPr>
          <p:cNvSpPr/>
          <p:nvPr/>
        </p:nvSpPr>
        <p:spPr>
          <a:xfrm>
            <a:off x="7575210" y="521089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Oval 858">
            <a:extLst>
              <a:ext uri="{FF2B5EF4-FFF2-40B4-BE49-F238E27FC236}">
                <a16:creationId xmlns:a16="http://schemas.microsoft.com/office/drawing/2014/main" id="{11E054F4-2AA2-4439-865B-C0397A0EE472}"/>
              </a:ext>
            </a:extLst>
          </p:cNvPr>
          <p:cNvSpPr/>
          <p:nvPr/>
        </p:nvSpPr>
        <p:spPr>
          <a:xfrm>
            <a:off x="7662122" y="521089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Oval 859">
            <a:extLst>
              <a:ext uri="{FF2B5EF4-FFF2-40B4-BE49-F238E27FC236}">
                <a16:creationId xmlns:a16="http://schemas.microsoft.com/office/drawing/2014/main" id="{4725272B-0FBE-47E8-90E0-11CEE996AF05}"/>
              </a:ext>
            </a:extLst>
          </p:cNvPr>
          <p:cNvSpPr/>
          <p:nvPr/>
        </p:nvSpPr>
        <p:spPr>
          <a:xfrm>
            <a:off x="7732833" y="521088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Oval 860">
            <a:extLst>
              <a:ext uri="{FF2B5EF4-FFF2-40B4-BE49-F238E27FC236}">
                <a16:creationId xmlns:a16="http://schemas.microsoft.com/office/drawing/2014/main" id="{93A91B4E-C7A2-4493-B723-F7E9DA9550E5}"/>
              </a:ext>
            </a:extLst>
          </p:cNvPr>
          <p:cNvSpPr/>
          <p:nvPr/>
        </p:nvSpPr>
        <p:spPr>
          <a:xfrm>
            <a:off x="7813496" y="520452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Oval 861">
            <a:extLst>
              <a:ext uri="{FF2B5EF4-FFF2-40B4-BE49-F238E27FC236}">
                <a16:creationId xmlns:a16="http://schemas.microsoft.com/office/drawing/2014/main" id="{8B5EE875-7454-4D87-8A3F-F9C62CE3F271}"/>
              </a:ext>
            </a:extLst>
          </p:cNvPr>
          <p:cNvSpPr/>
          <p:nvPr/>
        </p:nvSpPr>
        <p:spPr>
          <a:xfrm>
            <a:off x="7882211" y="521725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Oval 862">
            <a:extLst>
              <a:ext uri="{FF2B5EF4-FFF2-40B4-BE49-F238E27FC236}">
                <a16:creationId xmlns:a16="http://schemas.microsoft.com/office/drawing/2014/main" id="{A594B711-6524-4654-BDD4-16C77AFBFC8A}"/>
              </a:ext>
            </a:extLst>
          </p:cNvPr>
          <p:cNvSpPr/>
          <p:nvPr/>
        </p:nvSpPr>
        <p:spPr>
          <a:xfrm>
            <a:off x="7968845" y="52045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Oval 863">
            <a:extLst>
              <a:ext uri="{FF2B5EF4-FFF2-40B4-BE49-F238E27FC236}">
                <a16:creationId xmlns:a16="http://schemas.microsoft.com/office/drawing/2014/main" id="{60FCBA44-B135-49BE-ACC2-12553315E44C}"/>
              </a:ext>
            </a:extLst>
          </p:cNvPr>
          <p:cNvSpPr/>
          <p:nvPr/>
        </p:nvSpPr>
        <p:spPr>
          <a:xfrm>
            <a:off x="8067757" y="521725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6BD788C8-1878-4E30-985A-3EE804440CE9}"/>
              </a:ext>
            </a:extLst>
          </p:cNvPr>
          <p:cNvSpPr/>
          <p:nvPr/>
        </p:nvSpPr>
        <p:spPr>
          <a:xfrm>
            <a:off x="8136165" y="521088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C231F6BC-25C7-4E34-AE59-34D3D721C22C}"/>
              </a:ext>
            </a:extLst>
          </p:cNvPr>
          <p:cNvSpPr/>
          <p:nvPr/>
        </p:nvSpPr>
        <p:spPr>
          <a:xfrm>
            <a:off x="8200237" y="52108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D44208F6-0A9F-4B36-A6BC-9C5E8A6727E6}"/>
              </a:ext>
            </a:extLst>
          </p:cNvPr>
          <p:cNvSpPr/>
          <p:nvPr/>
        </p:nvSpPr>
        <p:spPr>
          <a:xfrm>
            <a:off x="8263835" y="51917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Oval 867">
            <a:extLst>
              <a:ext uri="{FF2B5EF4-FFF2-40B4-BE49-F238E27FC236}">
                <a16:creationId xmlns:a16="http://schemas.microsoft.com/office/drawing/2014/main" id="{8F30C941-D49B-4785-A3D2-2EBBA2065BCA}"/>
              </a:ext>
            </a:extLst>
          </p:cNvPr>
          <p:cNvSpPr/>
          <p:nvPr/>
        </p:nvSpPr>
        <p:spPr>
          <a:xfrm>
            <a:off x="8339146" y="52108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Oval 868">
            <a:extLst>
              <a:ext uri="{FF2B5EF4-FFF2-40B4-BE49-F238E27FC236}">
                <a16:creationId xmlns:a16="http://schemas.microsoft.com/office/drawing/2014/main" id="{79EECD29-F2CD-4FF0-9634-966C7B66B4E0}"/>
              </a:ext>
            </a:extLst>
          </p:cNvPr>
          <p:cNvSpPr/>
          <p:nvPr/>
        </p:nvSpPr>
        <p:spPr>
          <a:xfrm>
            <a:off x="8398327" y="520217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Oval 869">
            <a:extLst>
              <a:ext uri="{FF2B5EF4-FFF2-40B4-BE49-F238E27FC236}">
                <a16:creationId xmlns:a16="http://schemas.microsoft.com/office/drawing/2014/main" id="{5051038E-ADB1-4083-9209-BA9CF581D5BC}"/>
              </a:ext>
            </a:extLst>
          </p:cNvPr>
          <p:cNvSpPr/>
          <p:nvPr/>
        </p:nvSpPr>
        <p:spPr>
          <a:xfrm>
            <a:off x="8462769" y="519580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Oval 870">
            <a:extLst>
              <a:ext uri="{FF2B5EF4-FFF2-40B4-BE49-F238E27FC236}">
                <a16:creationId xmlns:a16="http://schemas.microsoft.com/office/drawing/2014/main" id="{6AE96542-19CA-4B46-B706-5768AEC74F74}"/>
              </a:ext>
            </a:extLst>
          </p:cNvPr>
          <p:cNvSpPr/>
          <p:nvPr/>
        </p:nvSpPr>
        <p:spPr>
          <a:xfrm>
            <a:off x="8531476" y="518138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Oval 871">
            <a:extLst>
              <a:ext uri="{FF2B5EF4-FFF2-40B4-BE49-F238E27FC236}">
                <a16:creationId xmlns:a16="http://schemas.microsoft.com/office/drawing/2014/main" id="{28E5658C-F97F-47B5-B49E-9213542F4ED6}"/>
              </a:ext>
            </a:extLst>
          </p:cNvPr>
          <p:cNvSpPr/>
          <p:nvPr/>
        </p:nvSpPr>
        <p:spPr>
          <a:xfrm>
            <a:off x="8591610" y="52076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Oval 872">
            <a:extLst>
              <a:ext uri="{FF2B5EF4-FFF2-40B4-BE49-F238E27FC236}">
                <a16:creationId xmlns:a16="http://schemas.microsoft.com/office/drawing/2014/main" id="{5EA0D62C-7C72-4F61-86A7-5F6CE66AC4AC}"/>
              </a:ext>
            </a:extLst>
          </p:cNvPr>
          <p:cNvSpPr/>
          <p:nvPr/>
        </p:nvSpPr>
        <p:spPr>
          <a:xfrm>
            <a:off x="8682292" y="52140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Oval 873">
            <a:extLst>
              <a:ext uri="{FF2B5EF4-FFF2-40B4-BE49-F238E27FC236}">
                <a16:creationId xmlns:a16="http://schemas.microsoft.com/office/drawing/2014/main" id="{A4C2382A-B962-4A3E-ABFE-E263D9511286}"/>
              </a:ext>
            </a:extLst>
          </p:cNvPr>
          <p:cNvSpPr/>
          <p:nvPr/>
        </p:nvSpPr>
        <p:spPr>
          <a:xfrm>
            <a:off x="8757839" y="520130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Oval 874">
            <a:extLst>
              <a:ext uri="{FF2B5EF4-FFF2-40B4-BE49-F238E27FC236}">
                <a16:creationId xmlns:a16="http://schemas.microsoft.com/office/drawing/2014/main" id="{2AAD98A3-5DD2-4182-BA65-7CC91ADD201C}"/>
              </a:ext>
            </a:extLst>
          </p:cNvPr>
          <p:cNvSpPr/>
          <p:nvPr/>
        </p:nvSpPr>
        <p:spPr>
          <a:xfrm>
            <a:off x="8827053" y="522037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B5EDEC08-BE37-4161-8DFC-F10A89FB8D46}"/>
              </a:ext>
            </a:extLst>
          </p:cNvPr>
          <p:cNvSpPr/>
          <p:nvPr/>
        </p:nvSpPr>
        <p:spPr>
          <a:xfrm>
            <a:off x="8908070" y="521400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Oval 876">
            <a:extLst>
              <a:ext uri="{FF2B5EF4-FFF2-40B4-BE49-F238E27FC236}">
                <a16:creationId xmlns:a16="http://schemas.microsoft.com/office/drawing/2014/main" id="{DCFB9873-0384-4398-8016-CB21506505EC}"/>
              </a:ext>
            </a:extLst>
          </p:cNvPr>
          <p:cNvSpPr/>
          <p:nvPr/>
        </p:nvSpPr>
        <p:spPr>
          <a:xfrm>
            <a:off x="8972272" y="520763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Oval 877">
            <a:extLst>
              <a:ext uri="{FF2B5EF4-FFF2-40B4-BE49-F238E27FC236}">
                <a16:creationId xmlns:a16="http://schemas.microsoft.com/office/drawing/2014/main" id="{D11807B3-2DFF-4F1C-8AC7-B50CDC2773CF}"/>
              </a:ext>
            </a:extLst>
          </p:cNvPr>
          <p:cNvSpPr/>
          <p:nvPr/>
        </p:nvSpPr>
        <p:spPr>
          <a:xfrm>
            <a:off x="9041422" y="52071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Oval 878">
            <a:extLst>
              <a:ext uri="{FF2B5EF4-FFF2-40B4-BE49-F238E27FC236}">
                <a16:creationId xmlns:a16="http://schemas.microsoft.com/office/drawing/2014/main" id="{F3EB6EE6-B055-40AF-836B-80E6D666615D}"/>
              </a:ext>
            </a:extLst>
          </p:cNvPr>
          <p:cNvSpPr/>
          <p:nvPr/>
        </p:nvSpPr>
        <p:spPr>
          <a:xfrm>
            <a:off x="9129686" y="520765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Oval 879">
            <a:extLst>
              <a:ext uri="{FF2B5EF4-FFF2-40B4-BE49-F238E27FC236}">
                <a16:creationId xmlns:a16="http://schemas.microsoft.com/office/drawing/2014/main" id="{EF9F3496-78D9-4B31-A17A-E92E98383683}"/>
              </a:ext>
            </a:extLst>
          </p:cNvPr>
          <p:cNvSpPr/>
          <p:nvPr/>
        </p:nvSpPr>
        <p:spPr>
          <a:xfrm>
            <a:off x="9202959" y="52127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8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0962-E3D7-44E6-B4B0-5AE8C545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Covering bound –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001B3E-7654-4C5B-A41D-B6B44FF84F8A}"/>
              </a:ext>
            </a:extLst>
          </p:cNvPr>
          <p:cNvSpPr/>
          <p:nvPr/>
        </p:nvSpPr>
        <p:spPr>
          <a:xfrm>
            <a:off x="1545222" y="1904035"/>
            <a:ext cx="8796760" cy="4259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842B1-D404-46FB-855D-18B059A0721F}"/>
              </a:ext>
            </a:extLst>
          </p:cNvPr>
          <p:cNvSpPr/>
          <p:nvPr/>
        </p:nvSpPr>
        <p:spPr>
          <a:xfrm>
            <a:off x="1759353" y="217604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A7B3E6-3529-464F-A149-EB8D1B9E1C4E}"/>
              </a:ext>
            </a:extLst>
          </p:cNvPr>
          <p:cNvSpPr/>
          <p:nvPr/>
        </p:nvSpPr>
        <p:spPr>
          <a:xfrm>
            <a:off x="1545221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BFF70D-B368-4EF0-A825-8ACDAB9472BA}"/>
              </a:ext>
            </a:extLst>
          </p:cNvPr>
          <p:cNvSpPr/>
          <p:nvPr/>
        </p:nvSpPr>
        <p:spPr>
          <a:xfrm>
            <a:off x="2773582" y="183458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758E25-3AF4-4830-BCF7-7429F6DB060B}"/>
              </a:ext>
            </a:extLst>
          </p:cNvPr>
          <p:cNvSpPr/>
          <p:nvPr/>
        </p:nvSpPr>
        <p:spPr>
          <a:xfrm>
            <a:off x="2042933" y="176803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E6667-278F-4D2C-A552-253F3E413027}"/>
              </a:ext>
            </a:extLst>
          </p:cNvPr>
          <p:cNvSpPr/>
          <p:nvPr/>
        </p:nvSpPr>
        <p:spPr>
          <a:xfrm>
            <a:off x="2011462" y="42827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9F1C5D-1375-400B-B262-F8169CD51B57}"/>
              </a:ext>
            </a:extLst>
          </p:cNvPr>
          <p:cNvSpPr/>
          <p:nvPr/>
        </p:nvSpPr>
        <p:spPr>
          <a:xfrm>
            <a:off x="3423202" y="197116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EC73A8-2ED7-45B6-B58B-5D17DA9587FF}"/>
              </a:ext>
            </a:extLst>
          </p:cNvPr>
          <p:cNvSpPr/>
          <p:nvPr/>
        </p:nvSpPr>
        <p:spPr>
          <a:xfrm>
            <a:off x="5713074" y="36672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85B886-9CA4-424A-BCDA-76C54EF8FBE2}"/>
              </a:ext>
            </a:extLst>
          </p:cNvPr>
          <p:cNvSpPr/>
          <p:nvPr/>
        </p:nvSpPr>
        <p:spPr>
          <a:xfrm>
            <a:off x="1360382" y="435215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647D5D-4511-4646-9DD9-95904D852126}"/>
              </a:ext>
            </a:extLst>
          </p:cNvPr>
          <p:cNvSpPr/>
          <p:nvPr/>
        </p:nvSpPr>
        <p:spPr>
          <a:xfrm>
            <a:off x="2173148" y="240753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03BB55-4D20-4224-811E-3069D9CBF2B2}"/>
              </a:ext>
            </a:extLst>
          </p:cNvPr>
          <p:cNvSpPr/>
          <p:nvPr/>
        </p:nvSpPr>
        <p:spPr>
          <a:xfrm>
            <a:off x="1623349" y="294786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37E3A6-8B83-4FDF-AD01-7D5365B29833}"/>
              </a:ext>
            </a:extLst>
          </p:cNvPr>
          <p:cNvSpPr/>
          <p:nvPr/>
        </p:nvSpPr>
        <p:spPr>
          <a:xfrm>
            <a:off x="2789500" y="249434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018EBB-120D-49F3-83BB-4308B9A3D679}"/>
              </a:ext>
            </a:extLst>
          </p:cNvPr>
          <p:cNvSpPr/>
          <p:nvPr/>
        </p:nvSpPr>
        <p:spPr>
          <a:xfrm>
            <a:off x="1270323" y="35765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468B45-94FF-47EA-AFFB-FF60117D9F27}"/>
              </a:ext>
            </a:extLst>
          </p:cNvPr>
          <p:cNvSpPr/>
          <p:nvPr/>
        </p:nvSpPr>
        <p:spPr>
          <a:xfrm>
            <a:off x="3883319" y="178961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49343B-4341-444C-8E7A-4BE972113B14}"/>
              </a:ext>
            </a:extLst>
          </p:cNvPr>
          <p:cNvSpPr/>
          <p:nvPr/>
        </p:nvSpPr>
        <p:spPr>
          <a:xfrm>
            <a:off x="3277814" y="16743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1A8C35-1678-45A3-ACB3-C2BB871E6A1F}"/>
              </a:ext>
            </a:extLst>
          </p:cNvPr>
          <p:cNvSpPr/>
          <p:nvPr/>
        </p:nvSpPr>
        <p:spPr>
          <a:xfrm>
            <a:off x="8142790" y="285448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1963A-7A43-4432-A28A-8904D63DC1B2}"/>
              </a:ext>
            </a:extLst>
          </p:cNvPr>
          <p:cNvSpPr/>
          <p:nvPr/>
        </p:nvSpPr>
        <p:spPr>
          <a:xfrm>
            <a:off x="1647461" y="544134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355675C-6CBB-4B8B-8C89-807F3720D7C4}"/>
              </a:ext>
            </a:extLst>
          </p:cNvPr>
          <p:cNvSpPr/>
          <p:nvPr/>
        </p:nvSpPr>
        <p:spPr>
          <a:xfrm>
            <a:off x="2251273" y="300652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263DF7-4395-4C5F-A7CE-1F5B8FC16425}"/>
              </a:ext>
            </a:extLst>
          </p:cNvPr>
          <p:cNvSpPr/>
          <p:nvPr/>
        </p:nvSpPr>
        <p:spPr>
          <a:xfrm>
            <a:off x="1362920" y="258115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A2D59D-5203-436D-A9BD-D167B12D1CFA}"/>
              </a:ext>
            </a:extLst>
          </p:cNvPr>
          <p:cNvSpPr/>
          <p:nvPr/>
        </p:nvSpPr>
        <p:spPr>
          <a:xfrm>
            <a:off x="2665069" y="298548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563CD4-7912-4B51-8683-E6CEDB2870AC}"/>
              </a:ext>
            </a:extLst>
          </p:cNvPr>
          <p:cNvSpPr/>
          <p:nvPr/>
        </p:nvSpPr>
        <p:spPr>
          <a:xfrm>
            <a:off x="2448043" y="352449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A6B62B-A858-40C7-8974-9CBC00BBBE25}"/>
              </a:ext>
            </a:extLst>
          </p:cNvPr>
          <p:cNvSpPr/>
          <p:nvPr/>
        </p:nvSpPr>
        <p:spPr>
          <a:xfrm>
            <a:off x="4429601" y="50554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76B6871-E2E5-4C43-9003-D9D059DD7EB8}"/>
              </a:ext>
            </a:extLst>
          </p:cNvPr>
          <p:cNvSpPr/>
          <p:nvPr/>
        </p:nvSpPr>
        <p:spPr>
          <a:xfrm>
            <a:off x="4327357" y="292161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6A90A-FE89-4F80-B546-2B4899BDC4CA}"/>
              </a:ext>
            </a:extLst>
          </p:cNvPr>
          <p:cNvSpPr/>
          <p:nvPr/>
        </p:nvSpPr>
        <p:spPr>
          <a:xfrm>
            <a:off x="8542118" y="391935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99CB74-BE34-4D69-B951-6C2AB0D1ADFE}"/>
              </a:ext>
            </a:extLst>
          </p:cNvPr>
          <p:cNvSpPr/>
          <p:nvPr/>
        </p:nvSpPr>
        <p:spPr>
          <a:xfrm>
            <a:off x="2603577" y="460665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155220-D470-4589-AE23-E7279916F643}"/>
              </a:ext>
            </a:extLst>
          </p:cNvPr>
          <p:cNvSpPr/>
          <p:nvPr/>
        </p:nvSpPr>
        <p:spPr>
          <a:xfrm>
            <a:off x="2003868" y="374440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46FA9D-6D62-4314-9E71-CEB62BAAC5F0}"/>
              </a:ext>
            </a:extLst>
          </p:cNvPr>
          <p:cNvSpPr/>
          <p:nvPr/>
        </p:nvSpPr>
        <p:spPr>
          <a:xfrm>
            <a:off x="2644816" y="402220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FBBBEF7-AC7C-49AE-908D-653C4B898169}"/>
              </a:ext>
            </a:extLst>
          </p:cNvPr>
          <p:cNvSpPr/>
          <p:nvPr/>
        </p:nvSpPr>
        <p:spPr>
          <a:xfrm>
            <a:off x="3953005" y="394733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4C4AF2-AE17-458B-80F4-B94EC9C60059}"/>
              </a:ext>
            </a:extLst>
          </p:cNvPr>
          <p:cNvSpPr/>
          <p:nvPr/>
        </p:nvSpPr>
        <p:spPr>
          <a:xfrm>
            <a:off x="3125525" y="410309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0CE1D6-35D6-41F6-B629-61E58A81B641}"/>
              </a:ext>
            </a:extLst>
          </p:cNvPr>
          <p:cNvSpPr/>
          <p:nvPr/>
        </p:nvSpPr>
        <p:spPr>
          <a:xfrm>
            <a:off x="3055107" y="48671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7DAF3A-2F0B-48D0-9DFC-DF2F71AA635A}"/>
              </a:ext>
            </a:extLst>
          </p:cNvPr>
          <p:cNvSpPr/>
          <p:nvPr/>
        </p:nvSpPr>
        <p:spPr>
          <a:xfrm>
            <a:off x="3504056" y="44103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9C5FA5-4BD6-44DA-AB52-029764E4FEBF}"/>
              </a:ext>
            </a:extLst>
          </p:cNvPr>
          <p:cNvSpPr/>
          <p:nvPr/>
        </p:nvSpPr>
        <p:spPr>
          <a:xfrm>
            <a:off x="9080943" y="494275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D0C624F-071D-4A52-93B9-C3A4974CC1AA}"/>
              </a:ext>
            </a:extLst>
          </p:cNvPr>
          <p:cNvSpPr/>
          <p:nvPr/>
        </p:nvSpPr>
        <p:spPr>
          <a:xfrm>
            <a:off x="7500574" y="466513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F1EF86E-D38E-4585-9520-6F876D4C09A4}"/>
              </a:ext>
            </a:extLst>
          </p:cNvPr>
          <p:cNvSpPr/>
          <p:nvPr/>
        </p:nvSpPr>
        <p:spPr>
          <a:xfrm>
            <a:off x="3203286" y="27721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6669B0-3BB1-42BC-B891-517B12F29CA6}"/>
              </a:ext>
            </a:extLst>
          </p:cNvPr>
          <p:cNvSpPr/>
          <p:nvPr/>
        </p:nvSpPr>
        <p:spPr>
          <a:xfrm>
            <a:off x="3284558" y="34994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255A1D8-168B-416A-A703-1EC1F48AD65D}"/>
              </a:ext>
            </a:extLst>
          </p:cNvPr>
          <p:cNvSpPr/>
          <p:nvPr/>
        </p:nvSpPr>
        <p:spPr>
          <a:xfrm>
            <a:off x="3764664" y="31419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CD0FDD-B888-477E-BF81-FE017B4442D7}"/>
              </a:ext>
            </a:extLst>
          </p:cNvPr>
          <p:cNvSpPr/>
          <p:nvPr/>
        </p:nvSpPr>
        <p:spPr>
          <a:xfrm>
            <a:off x="2419108" y="31053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AE263D-035B-47C7-9123-B635A1972650}"/>
              </a:ext>
            </a:extLst>
          </p:cNvPr>
          <p:cNvSpPr/>
          <p:nvPr/>
        </p:nvSpPr>
        <p:spPr>
          <a:xfrm>
            <a:off x="4044626" y="209336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7F37913-77C2-42A5-8F14-C852E58DB784}"/>
              </a:ext>
            </a:extLst>
          </p:cNvPr>
          <p:cNvSpPr/>
          <p:nvPr/>
        </p:nvSpPr>
        <p:spPr>
          <a:xfrm>
            <a:off x="3593215" y="288921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6081FB-ADD8-4ADC-B7D6-56234B2F5359}"/>
              </a:ext>
            </a:extLst>
          </p:cNvPr>
          <p:cNvSpPr/>
          <p:nvPr/>
        </p:nvSpPr>
        <p:spPr>
          <a:xfrm>
            <a:off x="5089003" y="251942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AB393BC-1C76-4803-9700-0AE56704A558}"/>
              </a:ext>
            </a:extLst>
          </p:cNvPr>
          <p:cNvSpPr/>
          <p:nvPr/>
        </p:nvSpPr>
        <p:spPr>
          <a:xfrm>
            <a:off x="5962164" y="177316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31B689-0565-419E-B460-87D77B0C1D4D}"/>
              </a:ext>
            </a:extLst>
          </p:cNvPr>
          <p:cNvSpPr/>
          <p:nvPr/>
        </p:nvSpPr>
        <p:spPr>
          <a:xfrm>
            <a:off x="7107681" y="398648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43D0493-DD4A-43BD-9F95-1E957261F662}"/>
              </a:ext>
            </a:extLst>
          </p:cNvPr>
          <p:cNvSpPr/>
          <p:nvPr/>
        </p:nvSpPr>
        <p:spPr>
          <a:xfrm>
            <a:off x="5654901" y="373550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59D1605-6E3D-45C5-9C5F-7B61EBCC910D}"/>
              </a:ext>
            </a:extLst>
          </p:cNvPr>
          <p:cNvSpPr/>
          <p:nvPr/>
        </p:nvSpPr>
        <p:spPr>
          <a:xfrm>
            <a:off x="4531556" y="40222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061FD5-E20E-423B-A10B-B23ADC18B1D2}"/>
              </a:ext>
            </a:extLst>
          </p:cNvPr>
          <p:cNvSpPr/>
          <p:nvPr/>
        </p:nvSpPr>
        <p:spPr>
          <a:xfrm>
            <a:off x="6049691" y="288920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647944-238B-4240-B75C-D2B3B8F0E77B}"/>
              </a:ext>
            </a:extLst>
          </p:cNvPr>
          <p:cNvSpPr/>
          <p:nvPr/>
        </p:nvSpPr>
        <p:spPr>
          <a:xfrm>
            <a:off x="6565452" y="320307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98B1AA3-CC29-4EA4-A77A-8B1716EDAAE7}"/>
              </a:ext>
            </a:extLst>
          </p:cNvPr>
          <p:cNvSpPr/>
          <p:nvPr/>
        </p:nvSpPr>
        <p:spPr>
          <a:xfrm>
            <a:off x="4519618" y="253766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AD2EAD-8505-46BE-8A0D-FB5A01DF821C}"/>
              </a:ext>
            </a:extLst>
          </p:cNvPr>
          <p:cNvSpPr/>
          <p:nvPr/>
        </p:nvSpPr>
        <p:spPr>
          <a:xfrm>
            <a:off x="4369437" y="35015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DBA6A82-78F2-4CD7-9E9B-2BE65633B7D4}"/>
              </a:ext>
            </a:extLst>
          </p:cNvPr>
          <p:cNvSpPr/>
          <p:nvPr/>
        </p:nvSpPr>
        <p:spPr>
          <a:xfrm>
            <a:off x="5091775" y="33271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DBB58C0-FABF-4611-A5FF-3540EB8EB8C1}"/>
              </a:ext>
            </a:extLst>
          </p:cNvPr>
          <p:cNvSpPr/>
          <p:nvPr/>
        </p:nvSpPr>
        <p:spPr>
          <a:xfrm>
            <a:off x="5097854" y="187305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33A6FD5-1EE7-430A-95C9-C4D244FCEFED}"/>
              </a:ext>
            </a:extLst>
          </p:cNvPr>
          <p:cNvSpPr/>
          <p:nvPr/>
        </p:nvSpPr>
        <p:spPr>
          <a:xfrm>
            <a:off x="4559711" y="171172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8AB5305-4FA7-4D38-BBC4-383A231480D6}"/>
              </a:ext>
            </a:extLst>
          </p:cNvPr>
          <p:cNvSpPr/>
          <p:nvPr/>
        </p:nvSpPr>
        <p:spPr>
          <a:xfrm>
            <a:off x="4573490" y="217805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35A44C-4B78-448A-919D-CC251E8133A5}"/>
              </a:ext>
            </a:extLst>
          </p:cNvPr>
          <p:cNvSpPr/>
          <p:nvPr/>
        </p:nvSpPr>
        <p:spPr>
          <a:xfrm>
            <a:off x="6184292" y="25375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B677C71-DAD9-4E66-AA6A-9AE40DF53818}"/>
              </a:ext>
            </a:extLst>
          </p:cNvPr>
          <p:cNvSpPr/>
          <p:nvPr/>
        </p:nvSpPr>
        <p:spPr>
          <a:xfrm>
            <a:off x="5603632" y="18693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BD5971B-66ED-4D95-901B-1F7D82FBC4AA}"/>
              </a:ext>
            </a:extLst>
          </p:cNvPr>
          <p:cNvSpPr/>
          <p:nvPr/>
        </p:nvSpPr>
        <p:spPr>
          <a:xfrm>
            <a:off x="5575597" y="207368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F20AD1C-1A3F-4778-ABCE-8396EF5A3903}"/>
              </a:ext>
            </a:extLst>
          </p:cNvPr>
          <p:cNvSpPr/>
          <p:nvPr/>
        </p:nvSpPr>
        <p:spPr>
          <a:xfrm>
            <a:off x="2086566" y="449351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5D82175-7663-4FC5-9D72-C0A6701141DD}"/>
              </a:ext>
            </a:extLst>
          </p:cNvPr>
          <p:cNvSpPr/>
          <p:nvPr/>
        </p:nvSpPr>
        <p:spPr>
          <a:xfrm>
            <a:off x="7051798" y="189149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CB6B555-CF73-41AC-B091-8C6AEBBCA8A9}"/>
              </a:ext>
            </a:extLst>
          </p:cNvPr>
          <p:cNvSpPr/>
          <p:nvPr/>
        </p:nvSpPr>
        <p:spPr>
          <a:xfrm>
            <a:off x="7797563" y="195362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DCE7DC7-0E2B-40AE-9DBE-2EDC375F0B37}"/>
              </a:ext>
            </a:extLst>
          </p:cNvPr>
          <p:cNvSpPr/>
          <p:nvPr/>
        </p:nvSpPr>
        <p:spPr>
          <a:xfrm>
            <a:off x="6471492" y="184190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F5E6FE9-AA6B-4E89-B613-0CB775B26537}"/>
              </a:ext>
            </a:extLst>
          </p:cNvPr>
          <p:cNvSpPr/>
          <p:nvPr/>
        </p:nvSpPr>
        <p:spPr>
          <a:xfrm>
            <a:off x="6932176" y="280098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2A2BC25-1BA6-4F3E-8387-C40D2BA89A2D}"/>
              </a:ext>
            </a:extLst>
          </p:cNvPr>
          <p:cNvSpPr/>
          <p:nvPr/>
        </p:nvSpPr>
        <p:spPr>
          <a:xfrm>
            <a:off x="6471492" y="201419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AAB9B18-B48B-4688-BB3A-A3BBBF17D62F}"/>
              </a:ext>
            </a:extLst>
          </p:cNvPr>
          <p:cNvSpPr/>
          <p:nvPr/>
        </p:nvSpPr>
        <p:spPr>
          <a:xfrm>
            <a:off x="7477667" y="17923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52C1DB3-AFC1-4085-84CA-7EE8D479F7E0}"/>
              </a:ext>
            </a:extLst>
          </p:cNvPr>
          <p:cNvSpPr/>
          <p:nvPr/>
        </p:nvSpPr>
        <p:spPr>
          <a:xfrm>
            <a:off x="5435387" y="315781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9D25BC3-A0FF-4A44-98F2-B93569857F74}"/>
              </a:ext>
            </a:extLst>
          </p:cNvPr>
          <p:cNvSpPr/>
          <p:nvPr/>
        </p:nvSpPr>
        <p:spPr>
          <a:xfrm>
            <a:off x="7400369" y="25876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5D2C550-A13B-4B87-AAF4-DEF260F1C5F7}"/>
              </a:ext>
            </a:extLst>
          </p:cNvPr>
          <p:cNvSpPr/>
          <p:nvPr/>
        </p:nvSpPr>
        <p:spPr>
          <a:xfrm>
            <a:off x="9223094" y="361955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6B57310-9ECE-414E-8FBC-ADFC6C8FF705}"/>
              </a:ext>
            </a:extLst>
          </p:cNvPr>
          <p:cNvSpPr/>
          <p:nvPr/>
        </p:nvSpPr>
        <p:spPr>
          <a:xfrm>
            <a:off x="8483033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2CC9801-18D6-4C6B-8099-748D3A0CA248}"/>
              </a:ext>
            </a:extLst>
          </p:cNvPr>
          <p:cNvSpPr/>
          <p:nvPr/>
        </p:nvSpPr>
        <p:spPr>
          <a:xfrm>
            <a:off x="7979865" y="183108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7524CFA-8652-4DC4-AAB9-C27F9C1C7292}"/>
              </a:ext>
            </a:extLst>
          </p:cNvPr>
          <p:cNvSpPr/>
          <p:nvPr/>
        </p:nvSpPr>
        <p:spPr>
          <a:xfrm>
            <a:off x="9386926" y="248523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341E6E-8F5C-45ED-8F2A-46C82D3A9664}"/>
              </a:ext>
            </a:extLst>
          </p:cNvPr>
          <p:cNvSpPr/>
          <p:nvPr/>
        </p:nvSpPr>
        <p:spPr>
          <a:xfrm>
            <a:off x="8868620" y="186581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54003EA-F665-4886-8107-39098CFF2E7A}"/>
              </a:ext>
            </a:extLst>
          </p:cNvPr>
          <p:cNvSpPr/>
          <p:nvPr/>
        </p:nvSpPr>
        <p:spPr>
          <a:xfrm>
            <a:off x="8895139" y="239708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FDB548-F19D-4FF9-985F-E0E7997CA84E}"/>
              </a:ext>
            </a:extLst>
          </p:cNvPr>
          <p:cNvSpPr/>
          <p:nvPr/>
        </p:nvSpPr>
        <p:spPr>
          <a:xfrm>
            <a:off x="9429270" y="178975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015722D-9778-4FFC-8111-DF5EA85A4DCA}"/>
              </a:ext>
            </a:extLst>
          </p:cNvPr>
          <p:cNvSpPr/>
          <p:nvPr/>
        </p:nvSpPr>
        <p:spPr>
          <a:xfrm>
            <a:off x="7610257" y="348854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0860B39-654F-46CE-8F13-20A33FF5D723}"/>
              </a:ext>
            </a:extLst>
          </p:cNvPr>
          <p:cNvSpPr/>
          <p:nvPr/>
        </p:nvSpPr>
        <p:spPr>
          <a:xfrm>
            <a:off x="8220524" y="372199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E9E8D73-EBEA-4FCC-9D46-307986EF9B69}"/>
              </a:ext>
            </a:extLst>
          </p:cNvPr>
          <p:cNvSpPr/>
          <p:nvPr/>
        </p:nvSpPr>
        <p:spPr>
          <a:xfrm>
            <a:off x="7227069" y="437675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4EFE395-76B5-42DD-86DF-CAF00990E1BC}"/>
              </a:ext>
            </a:extLst>
          </p:cNvPr>
          <p:cNvSpPr/>
          <p:nvPr/>
        </p:nvSpPr>
        <p:spPr>
          <a:xfrm>
            <a:off x="5294569" y="463552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5AAEB9C-6E0F-4FC8-960B-575C6DEACE92}"/>
              </a:ext>
            </a:extLst>
          </p:cNvPr>
          <p:cNvSpPr/>
          <p:nvPr/>
        </p:nvSpPr>
        <p:spPr>
          <a:xfrm>
            <a:off x="7094433" y="499368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318D7FA-44CF-4DCA-B393-F2C4FD69DDF0}"/>
              </a:ext>
            </a:extLst>
          </p:cNvPr>
          <p:cNvSpPr/>
          <p:nvPr/>
        </p:nvSpPr>
        <p:spPr>
          <a:xfrm>
            <a:off x="6599488" y="359182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4F6E8CA-57A1-4191-971A-93FEF1A7F781}"/>
              </a:ext>
            </a:extLst>
          </p:cNvPr>
          <p:cNvSpPr/>
          <p:nvPr/>
        </p:nvSpPr>
        <p:spPr>
          <a:xfrm>
            <a:off x="3917291" y="465143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28C1BCD-43D3-4E2B-A65F-5EB778DBD9BA}"/>
              </a:ext>
            </a:extLst>
          </p:cNvPr>
          <p:cNvSpPr/>
          <p:nvPr/>
        </p:nvSpPr>
        <p:spPr>
          <a:xfrm>
            <a:off x="4944416" y="422061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201F425-32B0-4FC8-915C-BE908E757597}"/>
              </a:ext>
            </a:extLst>
          </p:cNvPr>
          <p:cNvSpPr/>
          <p:nvPr/>
        </p:nvSpPr>
        <p:spPr>
          <a:xfrm>
            <a:off x="6495116" y="429697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CF1B698-5B42-487A-A712-9FD94143C40C}"/>
              </a:ext>
            </a:extLst>
          </p:cNvPr>
          <p:cNvSpPr/>
          <p:nvPr/>
        </p:nvSpPr>
        <p:spPr>
          <a:xfrm>
            <a:off x="5704932" y="520192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B02284-B5B1-46D8-8BB4-1DB1D792AB6B}"/>
              </a:ext>
            </a:extLst>
          </p:cNvPr>
          <p:cNvSpPr/>
          <p:nvPr/>
        </p:nvSpPr>
        <p:spPr>
          <a:xfrm>
            <a:off x="6188518" y="505001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5942AC7-C4D4-4DDC-A00B-3FC7EB7ADA24}"/>
              </a:ext>
            </a:extLst>
          </p:cNvPr>
          <p:cNvSpPr/>
          <p:nvPr/>
        </p:nvSpPr>
        <p:spPr>
          <a:xfrm>
            <a:off x="6022152" y="45021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E954D51-DE19-4D4C-AD44-5D7D20FE8326}"/>
              </a:ext>
            </a:extLst>
          </p:cNvPr>
          <p:cNvSpPr/>
          <p:nvPr/>
        </p:nvSpPr>
        <p:spPr>
          <a:xfrm>
            <a:off x="9532293" y="513337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5D9A6BD-5585-462A-ACDD-19ECF55D5DF4}"/>
              </a:ext>
            </a:extLst>
          </p:cNvPr>
          <p:cNvSpPr/>
          <p:nvPr/>
        </p:nvSpPr>
        <p:spPr>
          <a:xfrm>
            <a:off x="8265250" y="519733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9AE0072-E1A8-4352-BA16-AAFC1E6435DC}"/>
              </a:ext>
            </a:extLst>
          </p:cNvPr>
          <p:cNvSpPr/>
          <p:nvPr/>
        </p:nvSpPr>
        <p:spPr>
          <a:xfrm>
            <a:off x="4970444" y="51454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2F94CCF-A26C-469F-8C2F-A8E44B2816B8}"/>
              </a:ext>
            </a:extLst>
          </p:cNvPr>
          <p:cNvSpPr/>
          <p:nvPr/>
        </p:nvSpPr>
        <p:spPr>
          <a:xfrm>
            <a:off x="9278101" y="415199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5E8751C-B5F5-4DFA-B2FB-E1060EC05205}"/>
              </a:ext>
            </a:extLst>
          </p:cNvPr>
          <p:cNvSpPr/>
          <p:nvPr/>
        </p:nvSpPr>
        <p:spPr>
          <a:xfrm>
            <a:off x="9518059" y="4722653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E8F328-236E-4401-ABF1-A62DE4A8F2E7}"/>
              </a:ext>
            </a:extLst>
          </p:cNvPr>
          <p:cNvSpPr/>
          <p:nvPr/>
        </p:nvSpPr>
        <p:spPr>
          <a:xfrm>
            <a:off x="7479066" y="522105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F65CA40-4498-44A1-8D15-ABC678476AE5}"/>
              </a:ext>
            </a:extLst>
          </p:cNvPr>
          <p:cNvSpPr/>
          <p:nvPr/>
        </p:nvSpPr>
        <p:spPr>
          <a:xfrm>
            <a:off x="7729351" y="406626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C92D00-1B8E-45D4-9385-F05EADEE5DBB}"/>
              </a:ext>
            </a:extLst>
          </p:cNvPr>
          <p:cNvSpPr/>
          <p:nvPr/>
        </p:nvSpPr>
        <p:spPr>
          <a:xfrm>
            <a:off x="8405194" y="44018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BBCA01-98BA-46D0-9E7B-F42CB09064B6}"/>
              </a:ext>
            </a:extLst>
          </p:cNvPr>
          <p:cNvSpPr/>
          <p:nvPr/>
        </p:nvSpPr>
        <p:spPr>
          <a:xfrm>
            <a:off x="9429633" y="322003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835C98F-1E99-4CF3-B7E9-CFA7FF202D61}"/>
              </a:ext>
            </a:extLst>
          </p:cNvPr>
          <p:cNvSpPr/>
          <p:nvPr/>
        </p:nvSpPr>
        <p:spPr>
          <a:xfrm>
            <a:off x="8750600" y="308288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836DC78-0DEF-4BBC-B2B6-9D0A9D791C9F}"/>
              </a:ext>
            </a:extLst>
          </p:cNvPr>
          <p:cNvSpPr/>
          <p:nvPr/>
        </p:nvSpPr>
        <p:spPr>
          <a:xfrm>
            <a:off x="6279662" y="520774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FCE93D4-50CF-461B-A30C-94114DB817C6}"/>
              </a:ext>
            </a:extLst>
          </p:cNvPr>
          <p:cNvSpPr/>
          <p:nvPr/>
        </p:nvSpPr>
        <p:spPr>
          <a:xfrm>
            <a:off x="6798862" y="522273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C4FEB8F-9A87-43B1-BDE3-A040215F293E}"/>
              </a:ext>
            </a:extLst>
          </p:cNvPr>
          <p:cNvSpPr/>
          <p:nvPr/>
        </p:nvSpPr>
        <p:spPr>
          <a:xfrm>
            <a:off x="8907476" y="519263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C53CA72-7B4D-490C-ABE5-3E0394D6CBC3}"/>
              </a:ext>
            </a:extLst>
          </p:cNvPr>
          <p:cNvSpPr/>
          <p:nvPr/>
        </p:nvSpPr>
        <p:spPr>
          <a:xfrm>
            <a:off x="5313745" y="51922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ABE9DA2-3F25-4732-B8E9-F0055FF7288F}"/>
              </a:ext>
            </a:extLst>
          </p:cNvPr>
          <p:cNvSpPr/>
          <p:nvPr/>
        </p:nvSpPr>
        <p:spPr>
          <a:xfrm>
            <a:off x="4480103" y="5222739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2497A76-2DBD-46A9-A05B-E505D71C6DDA}"/>
              </a:ext>
            </a:extLst>
          </p:cNvPr>
          <p:cNvSpPr/>
          <p:nvPr/>
        </p:nvSpPr>
        <p:spPr>
          <a:xfrm>
            <a:off x="3054334" y="526381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B9A1E83-CB9B-4378-A947-71E4952E240B}"/>
              </a:ext>
            </a:extLst>
          </p:cNvPr>
          <p:cNvSpPr/>
          <p:nvPr/>
        </p:nvSpPr>
        <p:spPr>
          <a:xfrm>
            <a:off x="3611529" y="52279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61F0D8C-759E-4BF6-8AA2-07B085998563}"/>
              </a:ext>
            </a:extLst>
          </p:cNvPr>
          <p:cNvSpPr/>
          <p:nvPr/>
        </p:nvSpPr>
        <p:spPr>
          <a:xfrm>
            <a:off x="3865569" y="5145461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A8F133-EEF6-4E03-9774-CDEFFBEC99AE}"/>
              </a:ext>
            </a:extLst>
          </p:cNvPr>
          <p:cNvSpPr/>
          <p:nvPr/>
        </p:nvSpPr>
        <p:spPr>
          <a:xfrm>
            <a:off x="2416551" y="523691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C1ADBEA-F790-4DC8-BFC9-7CBCD9B8284E}"/>
              </a:ext>
            </a:extLst>
          </p:cNvPr>
          <p:cNvSpPr/>
          <p:nvPr/>
        </p:nvSpPr>
        <p:spPr>
          <a:xfrm>
            <a:off x="1584959" y="4779162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FF9180B-AD74-4DF3-B49E-18AA59B89DEB}"/>
              </a:ext>
            </a:extLst>
          </p:cNvPr>
          <p:cNvSpPr/>
          <p:nvPr/>
        </p:nvSpPr>
        <p:spPr>
          <a:xfrm>
            <a:off x="1094774" y="516809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4F3190A-C9B4-4CF3-A738-A61657D2C384}"/>
              </a:ext>
            </a:extLst>
          </p:cNvPr>
          <p:cNvSpPr/>
          <p:nvPr/>
        </p:nvSpPr>
        <p:spPr>
          <a:xfrm>
            <a:off x="1267718" y="179901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7BF0E3B-4EAE-44D8-9071-FBBA08180914}"/>
              </a:ext>
            </a:extLst>
          </p:cNvPr>
          <p:cNvSpPr/>
          <p:nvPr/>
        </p:nvSpPr>
        <p:spPr>
          <a:xfrm>
            <a:off x="1291184" y="289656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5E53-C3CE-4FC1-BF3D-C5378DE0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Covering Number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87C5A5-5D73-498D-BCC0-307B60BDFD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626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A Covering number are the number of spherical balls of a fixed size required to completely cover a given space; overlaps allowed</a:t>
                </a:r>
              </a:p>
              <a:p>
                <a:r>
                  <a:rPr lang="en-U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In Euclidean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are the set of vectors whose length (norm) is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within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dimensional subspace, then: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we imagine the diagonal of our image is k, d is 2, and r is the diagonal of a fixed size patch, then we can calculate it! </a:t>
                </a:r>
              </a:p>
              <a:p>
                <a:r>
                  <a:rPr lang="en-US" dirty="0"/>
                  <a:t>Covering number = 83,200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87C5A5-5D73-498D-BCC0-307B60BDFD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626" y="1825625"/>
                <a:ext cx="10515600" cy="4351338"/>
              </a:xfrm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2" descr="{\displaystyle K\subset \mathbb {R} ^{m}}">
            <a:extLst>
              <a:ext uri="{FF2B5EF4-FFF2-40B4-BE49-F238E27FC236}">
                <a16:creationId xmlns:a16="http://schemas.microsoft.com/office/drawing/2014/main" id="{0C6BA713-8E48-4F3D-A3BA-0F85CFB1CA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2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EA0F-0CE5-4BA9-81E9-6CE8F3AE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781B8-BDC2-4E5C-8544-ACF1BD3F5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way to cover?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FBA41E-AA1E-4782-8639-3F71466FB3D4}"/>
              </a:ext>
            </a:extLst>
          </p:cNvPr>
          <p:cNvSpPr/>
          <p:nvPr/>
        </p:nvSpPr>
        <p:spPr>
          <a:xfrm>
            <a:off x="2343873" y="2818435"/>
            <a:ext cx="1255853" cy="1394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20A18-8004-4A6F-AAE5-F6522082D9AE}"/>
              </a:ext>
            </a:extLst>
          </p:cNvPr>
          <p:cNvSpPr/>
          <p:nvPr/>
        </p:nvSpPr>
        <p:spPr>
          <a:xfrm>
            <a:off x="2422001" y="2983374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2F962-5DE7-4B28-B709-6677251FDE6C}"/>
              </a:ext>
            </a:extLst>
          </p:cNvPr>
          <p:cNvSpPr/>
          <p:nvPr/>
        </p:nvSpPr>
        <p:spPr>
          <a:xfrm>
            <a:off x="6749968" y="2818435"/>
            <a:ext cx="1255853" cy="1394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24306C-C58D-4AF7-852D-B5D821F017A1}"/>
              </a:ext>
            </a:extLst>
          </p:cNvPr>
          <p:cNvSpPr/>
          <p:nvPr/>
        </p:nvSpPr>
        <p:spPr>
          <a:xfrm>
            <a:off x="6828096" y="250789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8A426C-44C3-4743-90B4-3E0FFB02E585}"/>
              </a:ext>
            </a:extLst>
          </p:cNvPr>
          <p:cNvSpPr/>
          <p:nvPr/>
        </p:nvSpPr>
        <p:spPr>
          <a:xfrm>
            <a:off x="6828095" y="3429000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0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A1B81-B9F4-4C0E-A913-E2AEEF65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9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1466-3FF5-484E-AA27-8CBCF861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88A2-4C67-47E3-ABD4-F45FBC8E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 region with </a:t>
            </a:r>
            <a:r>
              <a:rPr lang="en-US" dirty="0" err="1"/>
              <a:t>fourier</a:t>
            </a:r>
            <a:r>
              <a:rPr lang="en-US" dirty="0"/>
              <a:t> transform</a:t>
            </a:r>
          </a:p>
          <a:p>
            <a:r>
              <a:rPr lang="en-US" dirty="0"/>
              <a:t>Classify blur using variance in </a:t>
            </a:r>
            <a:r>
              <a:rPr lang="en-US" dirty="0" err="1"/>
              <a:t>laplacian</a:t>
            </a:r>
            <a:endParaRPr lang="en-US" dirty="0"/>
          </a:p>
          <a:p>
            <a:endParaRPr lang="en-US" dirty="0"/>
          </a:p>
          <a:p>
            <a:r>
              <a:rPr lang="en-US" dirty="0"/>
              <a:t>Lower bound: 2,400  (4 mins)</a:t>
            </a:r>
          </a:p>
          <a:p>
            <a:r>
              <a:rPr lang="en-US" dirty="0"/>
              <a:t>Covering bound: 83,200 (1.5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r>
              <a:rPr lang="en-US" dirty="0"/>
              <a:t>Upper bound: 23,010,000 (~42 days)</a:t>
            </a:r>
          </a:p>
        </p:txBody>
      </p:sp>
    </p:spTree>
    <p:extLst>
      <p:ext uri="{BB962C8B-B14F-4D97-AF65-F5344CB8AC3E}">
        <p14:creationId xmlns:p14="http://schemas.microsoft.com/office/powerpoint/2010/main" val="247247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3154C-C231-4004-BD72-489F435F9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8E38D-1ABB-4B27-B3BA-01206B7C5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3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DD923-587C-4C54-8CD9-5C0604534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E4467-1A72-41D3-9D2F-4BE55EFB0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4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0A74F-5E1E-45A8-81B8-BD2C0AFA3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1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4618-9F08-435E-BFFC-8D2F135E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blurred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63FE-C468-4523-949F-F13BB983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 discrete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laplacian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is the sum of the second derivatives in a 3 by 3 convolution for each pixel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Tells us about edges and motion in image</a:t>
            </a:r>
          </a:p>
          <a:p>
            <a:pPr lvl="1"/>
            <a:r>
              <a:rPr lang="en-US" dirty="0">
                <a:solidFill>
                  <a:srgbClr val="24292E"/>
                </a:solidFill>
                <a:latin typeface="-apple-system"/>
              </a:rPr>
              <a:t>Many edges, higher variance  -&gt; classify not blurry</a:t>
            </a:r>
          </a:p>
          <a:p>
            <a:pPr lvl="1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Fewer edges, lower variance  -&gt;  classify blurry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Hyperparameter on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threshold constant – chose normalized variance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Hand-drawn rectangles didn’t fair very well; 5/9 correctly classified (errors in both positive and negative labels)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E265D-50F8-43F5-842D-375222E2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570" y="221414"/>
            <a:ext cx="1390721" cy="1612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B77345-7581-42E4-838F-7012A06D0C49}"/>
              </a:ext>
            </a:extLst>
          </p:cNvPr>
          <p:cNvSpPr txBox="1"/>
          <p:nvPr/>
        </p:nvSpPr>
        <p:spPr>
          <a:xfrm>
            <a:off x="5729468" y="6338986"/>
            <a:ext cx="623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https://www.pyimagesearch.com/2015/09/07/blur-detection-with-opencv/</a:t>
            </a:r>
          </a:p>
        </p:txBody>
      </p:sp>
    </p:spTree>
    <p:extLst>
      <p:ext uri="{BB962C8B-B14F-4D97-AF65-F5344CB8AC3E}">
        <p14:creationId xmlns:p14="http://schemas.microsoft.com/office/powerpoint/2010/main" val="218860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4618-9F08-435E-BFFC-8D2F135E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63FE-C468-4523-949F-F13BB983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Cover: 100 x 100</a:t>
            </a: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Image: 4000 x 6000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5991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0962-E3D7-44E6-B4B0-5AE8C545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- 2400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001B3E-7654-4C5B-A41D-B6B44FF84F8A}"/>
              </a:ext>
            </a:extLst>
          </p:cNvPr>
          <p:cNvSpPr/>
          <p:nvPr/>
        </p:nvSpPr>
        <p:spPr>
          <a:xfrm>
            <a:off x="1545222" y="1904035"/>
            <a:ext cx="8796760" cy="4259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7842B1-D404-46FB-855D-18B059A0721F}"/>
              </a:ext>
            </a:extLst>
          </p:cNvPr>
          <p:cNvSpPr/>
          <p:nvPr/>
        </p:nvSpPr>
        <p:spPr>
          <a:xfrm>
            <a:off x="2644816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A7B3E6-3529-464F-A149-EB8D1B9E1C4E}"/>
              </a:ext>
            </a:extLst>
          </p:cNvPr>
          <p:cNvSpPr/>
          <p:nvPr/>
        </p:nvSpPr>
        <p:spPr>
          <a:xfrm>
            <a:off x="1545221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BFF70D-B368-4EF0-A825-8ACDAB9472BA}"/>
              </a:ext>
            </a:extLst>
          </p:cNvPr>
          <p:cNvSpPr/>
          <p:nvPr/>
        </p:nvSpPr>
        <p:spPr>
          <a:xfrm>
            <a:off x="4844006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758E25-3AF4-4830-BCF7-7429F6DB060B}"/>
              </a:ext>
            </a:extLst>
          </p:cNvPr>
          <p:cNvSpPr/>
          <p:nvPr/>
        </p:nvSpPr>
        <p:spPr>
          <a:xfrm>
            <a:off x="3744411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4E6667-278F-4D2C-A552-253F3E413027}"/>
              </a:ext>
            </a:extLst>
          </p:cNvPr>
          <p:cNvSpPr/>
          <p:nvPr/>
        </p:nvSpPr>
        <p:spPr>
          <a:xfrm>
            <a:off x="7043196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9F1C5D-1375-400B-B262-F8169CD51B57}"/>
              </a:ext>
            </a:extLst>
          </p:cNvPr>
          <p:cNvSpPr/>
          <p:nvPr/>
        </p:nvSpPr>
        <p:spPr>
          <a:xfrm>
            <a:off x="5943601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EC73A8-2ED7-45B6-B58B-5D17DA9587FF}"/>
              </a:ext>
            </a:extLst>
          </p:cNvPr>
          <p:cNvSpPr/>
          <p:nvPr/>
        </p:nvSpPr>
        <p:spPr>
          <a:xfrm>
            <a:off x="9242386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85B886-9CA4-424A-BCDA-76C54EF8FBE2}"/>
              </a:ext>
            </a:extLst>
          </p:cNvPr>
          <p:cNvSpPr/>
          <p:nvPr/>
        </p:nvSpPr>
        <p:spPr>
          <a:xfrm>
            <a:off x="8142791" y="1904035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647D5D-4511-4646-9DD9-95904D852126}"/>
              </a:ext>
            </a:extLst>
          </p:cNvPr>
          <p:cNvSpPr/>
          <p:nvPr/>
        </p:nvSpPr>
        <p:spPr>
          <a:xfrm>
            <a:off x="2644816" y="29689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03BB55-4D20-4224-811E-3069D9CBF2B2}"/>
              </a:ext>
            </a:extLst>
          </p:cNvPr>
          <p:cNvSpPr/>
          <p:nvPr/>
        </p:nvSpPr>
        <p:spPr>
          <a:xfrm>
            <a:off x="1545221" y="29689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37E3A6-8B83-4FDF-AD01-7D5365B29833}"/>
              </a:ext>
            </a:extLst>
          </p:cNvPr>
          <p:cNvSpPr/>
          <p:nvPr/>
        </p:nvSpPr>
        <p:spPr>
          <a:xfrm>
            <a:off x="4844006" y="29689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018EBB-120D-49F3-83BB-4308B9A3D679}"/>
              </a:ext>
            </a:extLst>
          </p:cNvPr>
          <p:cNvSpPr/>
          <p:nvPr/>
        </p:nvSpPr>
        <p:spPr>
          <a:xfrm>
            <a:off x="3744411" y="29689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468B45-94FF-47EA-AFFB-FF60117D9F27}"/>
              </a:ext>
            </a:extLst>
          </p:cNvPr>
          <p:cNvSpPr/>
          <p:nvPr/>
        </p:nvSpPr>
        <p:spPr>
          <a:xfrm>
            <a:off x="7043196" y="29689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49343B-4341-444C-8E7A-4BE972113B14}"/>
              </a:ext>
            </a:extLst>
          </p:cNvPr>
          <p:cNvSpPr/>
          <p:nvPr/>
        </p:nvSpPr>
        <p:spPr>
          <a:xfrm>
            <a:off x="5943601" y="29689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1A8C35-1678-45A3-ACB3-C2BB871E6A1F}"/>
              </a:ext>
            </a:extLst>
          </p:cNvPr>
          <p:cNvSpPr/>
          <p:nvPr/>
        </p:nvSpPr>
        <p:spPr>
          <a:xfrm>
            <a:off x="9242386" y="29689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61963A-7A43-4432-A28A-8904D63DC1B2}"/>
              </a:ext>
            </a:extLst>
          </p:cNvPr>
          <p:cNvSpPr/>
          <p:nvPr/>
        </p:nvSpPr>
        <p:spPr>
          <a:xfrm>
            <a:off x="8142791" y="2968906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355675C-6CBB-4B8B-8C89-807F3720D7C4}"/>
              </a:ext>
            </a:extLst>
          </p:cNvPr>
          <p:cNvSpPr/>
          <p:nvPr/>
        </p:nvSpPr>
        <p:spPr>
          <a:xfrm>
            <a:off x="2644816" y="40337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263DF7-4395-4C5F-A7CE-1F5B8FC16425}"/>
              </a:ext>
            </a:extLst>
          </p:cNvPr>
          <p:cNvSpPr/>
          <p:nvPr/>
        </p:nvSpPr>
        <p:spPr>
          <a:xfrm>
            <a:off x="1545221" y="40337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A2D59D-5203-436D-A9BD-D167B12D1CFA}"/>
              </a:ext>
            </a:extLst>
          </p:cNvPr>
          <p:cNvSpPr/>
          <p:nvPr/>
        </p:nvSpPr>
        <p:spPr>
          <a:xfrm>
            <a:off x="4844006" y="40337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563CD4-7912-4B51-8683-E6CEDB2870AC}"/>
              </a:ext>
            </a:extLst>
          </p:cNvPr>
          <p:cNvSpPr/>
          <p:nvPr/>
        </p:nvSpPr>
        <p:spPr>
          <a:xfrm>
            <a:off x="3744411" y="40337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A6B62B-A858-40C7-8974-9CBC00BBBE25}"/>
              </a:ext>
            </a:extLst>
          </p:cNvPr>
          <p:cNvSpPr/>
          <p:nvPr/>
        </p:nvSpPr>
        <p:spPr>
          <a:xfrm>
            <a:off x="7043196" y="40337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76B6871-E2E5-4C43-9003-D9D059DD7EB8}"/>
              </a:ext>
            </a:extLst>
          </p:cNvPr>
          <p:cNvSpPr/>
          <p:nvPr/>
        </p:nvSpPr>
        <p:spPr>
          <a:xfrm>
            <a:off x="5943601" y="40337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A6A90A-FE89-4F80-B546-2B4899BDC4CA}"/>
              </a:ext>
            </a:extLst>
          </p:cNvPr>
          <p:cNvSpPr/>
          <p:nvPr/>
        </p:nvSpPr>
        <p:spPr>
          <a:xfrm>
            <a:off x="9242386" y="40337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99CB74-BE34-4D69-B951-6C2AB0D1ADFE}"/>
              </a:ext>
            </a:extLst>
          </p:cNvPr>
          <p:cNvSpPr/>
          <p:nvPr/>
        </p:nvSpPr>
        <p:spPr>
          <a:xfrm>
            <a:off x="8142791" y="4033777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155220-D470-4589-AE23-E7279916F643}"/>
              </a:ext>
            </a:extLst>
          </p:cNvPr>
          <p:cNvSpPr/>
          <p:nvPr/>
        </p:nvSpPr>
        <p:spPr>
          <a:xfrm>
            <a:off x="2644816" y="50986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46FA9D-6D62-4314-9E71-CEB62BAAC5F0}"/>
              </a:ext>
            </a:extLst>
          </p:cNvPr>
          <p:cNvSpPr/>
          <p:nvPr/>
        </p:nvSpPr>
        <p:spPr>
          <a:xfrm>
            <a:off x="1545221" y="50986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FBBBEF7-AC7C-49AE-908D-653C4B898169}"/>
              </a:ext>
            </a:extLst>
          </p:cNvPr>
          <p:cNvSpPr/>
          <p:nvPr/>
        </p:nvSpPr>
        <p:spPr>
          <a:xfrm>
            <a:off x="4844006" y="50986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4C4AF2-AE17-458B-80F4-B94EC9C60059}"/>
              </a:ext>
            </a:extLst>
          </p:cNvPr>
          <p:cNvSpPr/>
          <p:nvPr/>
        </p:nvSpPr>
        <p:spPr>
          <a:xfrm>
            <a:off x="3744411" y="50986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0CE1D6-35D6-41F6-B629-61E58A81B641}"/>
              </a:ext>
            </a:extLst>
          </p:cNvPr>
          <p:cNvSpPr/>
          <p:nvPr/>
        </p:nvSpPr>
        <p:spPr>
          <a:xfrm>
            <a:off x="7043196" y="50986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7DAF3A-2F0B-48D0-9DFC-DF2F71AA635A}"/>
              </a:ext>
            </a:extLst>
          </p:cNvPr>
          <p:cNvSpPr/>
          <p:nvPr/>
        </p:nvSpPr>
        <p:spPr>
          <a:xfrm>
            <a:off x="5943601" y="50986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49C5FA5-4BD6-44DA-AB52-029764E4FEBF}"/>
              </a:ext>
            </a:extLst>
          </p:cNvPr>
          <p:cNvSpPr/>
          <p:nvPr/>
        </p:nvSpPr>
        <p:spPr>
          <a:xfrm>
            <a:off x="9242386" y="50986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D0C624F-071D-4A52-93B9-C3A4974CC1AA}"/>
              </a:ext>
            </a:extLst>
          </p:cNvPr>
          <p:cNvSpPr/>
          <p:nvPr/>
        </p:nvSpPr>
        <p:spPr>
          <a:xfrm>
            <a:off x="8142791" y="5098648"/>
            <a:ext cx="1099595" cy="10648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61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260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Cambria Math</vt:lpstr>
      <vt:lpstr>Office Theme</vt:lpstr>
      <vt:lpstr>Patches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Classify blurred</vt:lpstr>
      <vt:lpstr>Examples</vt:lpstr>
      <vt:lpstr>Lower bound - 2400</vt:lpstr>
      <vt:lpstr>Upper bound – 23,010,000</vt:lpstr>
      <vt:lpstr>Covering bound – ?</vt:lpstr>
      <vt:lpstr>Covering Number Theorem</vt:lpstr>
      <vt:lpstr>Post process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Homura Nagato</dc:creator>
  <cp:lastModifiedBy>Homura Nagato</cp:lastModifiedBy>
  <cp:revision>17</cp:revision>
  <dcterms:created xsi:type="dcterms:W3CDTF">2020-12-09T22:59:43Z</dcterms:created>
  <dcterms:modified xsi:type="dcterms:W3CDTF">2020-12-10T18:16:54Z</dcterms:modified>
</cp:coreProperties>
</file>